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86" r:id="rId2"/>
    <p:sldId id="256" r:id="rId3"/>
    <p:sldId id="257" r:id="rId4"/>
    <p:sldId id="258" r:id="rId5"/>
    <p:sldId id="259" r:id="rId6"/>
    <p:sldId id="285" r:id="rId7"/>
    <p:sldId id="260" r:id="rId8"/>
    <p:sldId id="261" r:id="rId9"/>
    <p:sldId id="262" r:id="rId10"/>
    <p:sldId id="263" r:id="rId11"/>
    <p:sldId id="264" r:id="rId12"/>
    <p:sldId id="268" r:id="rId13"/>
    <p:sldId id="265" r:id="rId14"/>
    <p:sldId id="266" r:id="rId15"/>
    <p:sldId id="269" r:id="rId16"/>
    <p:sldId id="272" r:id="rId17"/>
    <p:sldId id="270" r:id="rId18"/>
    <p:sldId id="271" r:id="rId19"/>
    <p:sldId id="283" r:id="rId20"/>
    <p:sldId id="277" r:id="rId21"/>
    <p:sldId id="278" r:id="rId22"/>
    <p:sldId id="279" r:id="rId23"/>
    <p:sldId id="274" r:id="rId24"/>
    <p:sldId id="273" r:id="rId25"/>
    <p:sldId id="280" r:id="rId26"/>
    <p:sldId id="281" r:id="rId27"/>
    <p:sldId id="275" r:id="rId28"/>
    <p:sldId id="284" r:id="rId29"/>
    <p:sldId id="282" r:id="rId30"/>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440"/>
    <p:restoredTop sz="73913"/>
  </p:normalViewPr>
  <p:slideViewPr>
    <p:cSldViewPr>
      <p:cViewPr>
        <p:scale>
          <a:sx n="93" d="100"/>
          <a:sy n="93" d="100"/>
        </p:scale>
        <p:origin x="976" y="-16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18917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35234892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r>
              <a:rPr lang="en-US" dirty="0"/>
              <a:t>“The GRFP Application Module allows applicants to request up to five (5) reference letters and to rank those reference letters in order of preference for review. If more than three reference letters are received, the top three will be considered for the application.”</a:t>
            </a:r>
            <a:endParaRPr dirty="0"/>
          </a:p>
        </p:txBody>
      </p:sp>
    </p:spTree>
    <p:extLst>
      <p:ext uri="{BB962C8B-B14F-4D97-AF65-F5344CB8AC3E}">
        <p14:creationId xmlns:p14="http://schemas.microsoft.com/office/powerpoint/2010/main" val="25190168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24604323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352318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26403809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r>
              <a:rPr lang="en-US" dirty="0"/>
              <a:t>“</a:t>
            </a:r>
          </a:p>
          <a:p>
            <a:r>
              <a:rPr lang="en-US" dirty="0"/>
              <a:t>Both statements must address NSF’s review criteria of Intellectual Merit and Broader Impacts (described in detail in Section VI). </a:t>
            </a:r>
            <a:r>
              <a:rPr lang="en-US" b="1" dirty="0"/>
              <a:t>In each statement, applicants should address Intellectual Merit and Broader Impacts under separate headings to provide reviewers with the information necessary to evaluate the application with respect to both Criteria. </a:t>
            </a:r>
            <a:endParaRPr lang="en-US" dirty="0"/>
          </a:p>
          <a:p>
            <a:r>
              <a:rPr lang="en-US" dirty="0"/>
              <a:t>”</a:t>
            </a:r>
          </a:p>
          <a:p>
            <a:r>
              <a:rPr lang="en-US" dirty="0"/>
              <a:t>NSF verbiage to pay attention to it.</a:t>
            </a:r>
          </a:p>
          <a:p>
            <a:r>
              <a:rPr lang="en-US" dirty="0"/>
              <a:t>Classic strategy is to use this language.</a:t>
            </a:r>
            <a:endParaRPr dirty="0"/>
          </a:p>
        </p:txBody>
      </p:sp>
    </p:spTree>
    <p:extLst>
      <p:ext uri="{BB962C8B-B14F-4D97-AF65-F5344CB8AC3E}">
        <p14:creationId xmlns:p14="http://schemas.microsoft.com/office/powerpoint/2010/main" val="27954839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spc="-50" dirty="0">
                <a:latin typeface="+mn-lt"/>
                <a:cs typeface="Calibri"/>
              </a:rPr>
              <a:t>R</a:t>
            </a:r>
            <a:r>
              <a:rPr lang="en-US" sz="1200" dirty="0">
                <a:latin typeface="+mn-lt"/>
                <a:cs typeface="Calibri"/>
              </a:rPr>
              <a:t>esea</a:t>
            </a:r>
            <a:r>
              <a:rPr lang="en-US" sz="1200" spc="-35" dirty="0">
                <a:latin typeface="+mn-lt"/>
                <a:cs typeface="Calibri"/>
              </a:rPr>
              <a:t>r</a:t>
            </a:r>
            <a:r>
              <a:rPr lang="en-US" sz="1200" dirty="0">
                <a:latin typeface="+mn-lt"/>
                <a:cs typeface="Calibri"/>
              </a:rPr>
              <a:t>c</a:t>
            </a:r>
            <a:r>
              <a:rPr lang="en-US" sz="1200" spc="-5" dirty="0">
                <a:latin typeface="+mn-lt"/>
                <a:cs typeface="Calibri"/>
              </a:rPr>
              <a:t>h</a:t>
            </a:r>
            <a:r>
              <a:rPr lang="en-US" sz="1200" spc="-15" dirty="0">
                <a:latin typeface="+mn-lt"/>
                <a:cs typeface="Calibri"/>
              </a:rPr>
              <a:t>/</a:t>
            </a:r>
            <a:r>
              <a:rPr lang="en-US" sz="1200" spc="-5" dirty="0">
                <a:latin typeface="+mn-lt"/>
                <a:cs typeface="Calibri"/>
              </a:rPr>
              <a:t>p</a:t>
            </a:r>
            <a:r>
              <a:rPr lang="en-US" sz="1200" spc="-35" dirty="0">
                <a:latin typeface="+mn-lt"/>
                <a:cs typeface="Calibri"/>
              </a:rPr>
              <a:t>r</a:t>
            </a:r>
            <a:r>
              <a:rPr lang="en-US" sz="1200" spc="-10" dirty="0">
                <a:latin typeface="+mn-lt"/>
                <a:cs typeface="Calibri"/>
              </a:rPr>
              <a:t>o</a:t>
            </a:r>
            <a:r>
              <a:rPr lang="en-US" sz="1200" spc="-80" dirty="0">
                <a:latin typeface="+mn-lt"/>
                <a:cs typeface="Calibri"/>
              </a:rPr>
              <a:t>f</a:t>
            </a:r>
            <a:r>
              <a:rPr lang="en-US" sz="1200" dirty="0">
                <a:latin typeface="+mn-lt"/>
                <a:cs typeface="Calibri"/>
              </a:rPr>
              <a:t>e</a:t>
            </a:r>
            <a:r>
              <a:rPr lang="en-US" sz="1200" spc="-15" dirty="0">
                <a:latin typeface="+mn-lt"/>
                <a:cs typeface="Calibri"/>
              </a:rPr>
              <a:t>ss</a:t>
            </a:r>
            <a:r>
              <a:rPr lang="en-US" sz="1200" dirty="0">
                <a:latin typeface="+mn-lt"/>
                <a:cs typeface="Calibri"/>
              </a:rPr>
              <a:t>i</a:t>
            </a:r>
            <a:r>
              <a:rPr lang="en-US" sz="1200" spc="-10" dirty="0">
                <a:latin typeface="+mn-lt"/>
                <a:cs typeface="Calibri"/>
              </a:rPr>
              <a:t>o</a:t>
            </a:r>
            <a:r>
              <a:rPr lang="en-US" sz="1200" spc="-5" dirty="0">
                <a:latin typeface="+mn-lt"/>
                <a:cs typeface="Calibri"/>
              </a:rPr>
              <a:t>na</a:t>
            </a:r>
            <a:r>
              <a:rPr lang="en-US" sz="1200" dirty="0">
                <a:latin typeface="+mn-lt"/>
                <a:cs typeface="Calibri"/>
              </a:rPr>
              <a:t>l</a:t>
            </a:r>
            <a:r>
              <a:rPr lang="en-US" sz="1200" spc="-25" dirty="0">
                <a:latin typeface="+mn-lt"/>
                <a:cs typeface="Calibri"/>
              </a:rPr>
              <a:t> </a:t>
            </a:r>
            <a:r>
              <a:rPr lang="en-US" sz="1200" spc="-40" dirty="0">
                <a:latin typeface="+mn-lt"/>
                <a:cs typeface="Calibri"/>
              </a:rPr>
              <a:t>e</a:t>
            </a:r>
            <a:r>
              <a:rPr lang="en-US" sz="1200" spc="-5" dirty="0">
                <a:latin typeface="+mn-lt"/>
                <a:cs typeface="Calibri"/>
              </a:rPr>
              <a:t>xpe</a:t>
            </a:r>
            <a:r>
              <a:rPr lang="en-US" sz="1200" dirty="0">
                <a:latin typeface="+mn-lt"/>
                <a:cs typeface="Calibri"/>
              </a:rPr>
              <a:t>rie</a:t>
            </a:r>
            <a:r>
              <a:rPr lang="en-US" sz="1200" spc="-15" dirty="0">
                <a:latin typeface="+mn-lt"/>
                <a:cs typeface="Calibri"/>
              </a:rPr>
              <a:t>n</a:t>
            </a:r>
            <a:r>
              <a:rPr lang="en-US" sz="1200" dirty="0">
                <a:latin typeface="+mn-lt"/>
                <a:cs typeface="Calibri"/>
              </a:rPr>
              <a:t>ce. Do you have research experience that bodes well for future success.</a:t>
            </a:r>
          </a:p>
        </p:txBody>
      </p:sp>
    </p:spTree>
    <p:extLst>
      <p:ext uri="{BB962C8B-B14F-4D97-AF65-F5344CB8AC3E}">
        <p14:creationId xmlns:p14="http://schemas.microsoft.com/office/powerpoint/2010/main" val="2944723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37212889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24563074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5095531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8240309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1847909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33660167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11353950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22794541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15263996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r>
              <a:rPr lang="en-US" dirty="0"/>
              <a:t>https://</a:t>
            </a:r>
            <a:r>
              <a:rPr lang="en-US" dirty="0" err="1"/>
              <a:t>www.research.gov</a:t>
            </a:r>
            <a:r>
              <a:rPr lang="en-US" dirty="0"/>
              <a:t>/</a:t>
            </a:r>
            <a:r>
              <a:rPr lang="en-US" dirty="0" err="1"/>
              <a:t>grfp</a:t>
            </a:r>
            <a:r>
              <a:rPr lang="en-US" dirty="0"/>
              <a:t>/</a:t>
            </a:r>
            <a:r>
              <a:rPr lang="en-US" dirty="0" err="1"/>
              <a:t>AwardeeList.do?method</a:t>
            </a:r>
            <a:r>
              <a:rPr lang="en-US" dirty="0"/>
              <a:t>=</a:t>
            </a:r>
            <a:r>
              <a:rPr lang="en-US" dirty="0" err="1"/>
              <a:t>loadAwardeeList</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cs typeface="Calibri"/>
              </a:rPr>
              <a:t>-Imagine the job of reviewing all the application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mn-lt"/>
              <a:cs typeface="Calibri"/>
            </a:endParaRPr>
          </a:p>
          <a:p>
            <a:r>
              <a:rPr lang="en-US" sz="1200" dirty="0">
                <a:latin typeface="+mn-lt"/>
                <a:cs typeface="Calibri"/>
              </a:rPr>
              <a:t>“</a:t>
            </a:r>
            <a:r>
              <a:rPr lang="en-US" sz="1400" b="1" dirty="0"/>
              <a:t>Honorable Mention</a:t>
            </a:r>
            <a:endParaRPr lang="en-US" sz="1400" dirty="0"/>
          </a:p>
          <a:p>
            <a:r>
              <a:rPr lang="en-US" sz="1400" dirty="0"/>
              <a:t>The NSF accords Honorable Mention to meritorious applicants who do not receive Fellowship awards. This is considered a significant national academic achievement.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mn-lt"/>
                <a:cs typeface="Calibri"/>
              </a:rPr>
              <a:t>“</a:t>
            </a:r>
          </a:p>
          <a:p>
            <a:endParaRPr dirty="0"/>
          </a:p>
        </p:txBody>
      </p:sp>
    </p:spTree>
    <p:extLst>
      <p:ext uri="{BB962C8B-B14F-4D97-AF65-F5344CB8AC3E}">
        <p14:creationId xmlns:p14="http://schemas.microsoft.com/office/powerpoint/2010/main" val="42096872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42209085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r>
              <a:rPr lang="en-US" dirty="0"/>
              <a:t>Undergraduate seniors and bachelor's degree holders may apply before enrolling in a degree-granting graduate program.</a:t>
            </a:r>
          </a:p>
          <a:p>
            <a:r>
              <a:rPr lang="en-US" dirty="0"/>
              <a:t>Graduate students enrolled in a degree-granting graduate program are limited to only </a:t>
            </a:r>
            <a:r>
              <a:rPr lang="en-US" b="1" dirty="0"/>
              <a:t>one</a:t>
            </a:r>
            <a:r>
              <a:rPr lang="en-US" dirty="0"/>
              <a:t> application to the GRFP, submitted in the first year or at the beginning of the second year of their degree program.</a:t>
            </a:r>
          </a:p>
          <a:p>
            <a:r>
              <a:rPr lang="en-US" dirty="0"/>
              <a:t>Individuals pursuing a master's degree simultaneously with the bachelor's degree (joint bachelor's-master's degree) must have completed three (3) years in the joint program and are limited to </a:t>
            </a:r>
            <a:r>
              <a:rPr lang="en-US" b="1" dirty="0"/>
              <a:t>one</a:t>
            </a:r>
            <a:r>
              <a:rPr lang="en-US" dirty="0"/>
              <a:t> application to GRFP; they will not be eligible to apply again as a doctoral degree student. Individuals in this category who applied in the FY2019 competition (Fall 2018 deadline) are eligible to apply as first-year doctoral students </a:t>
            </a:r>
            <a:r>
              <a:rPr lang="en-US" b="1" dirty="0"/>
              <a:t>only</a:t>
            </a:r>
            <a:r>
              <a:rPr lang="en-US" dirty="0"/>
              <a:t> in the FY2020 competition (Fall 2019 deadline).</a:t>
            </a:r>
          </a:p>
          <a:p>
            <a:r>
              <a:rPr lang="en-US" dirty="0"/>
              <a:t>Applications withdrawn by November 15 of the application year do not count toward the one-time graduate application limit. </a:t>
            </a:r>
            <a:r>
              <a:rPr lang="en-US" b="1" dirty="0"/>
              <a:t>Applications withdrawn after November 15 count toward this one-time limit.</a:t>
            </a:r>
            <a:endParaRPr lang="en-US" dirty="0"/>
          </a:p>
          <a:p>
            <a:r>
              <a:rPr lang="en-US" dirty="0"/>
              <a:t>Applications not reviewed by NSF (returned without review) do not count toward the one-time graduate application limit.</a:t>
            </a:r>
          </a:p>
          <a:p>
            <a:r>
              <a:rPr lang="en-US" dirty="0"/>
              <a:t>There is a limited opportunity for returning graduate students to apply for a graduate research fellowship. Individuals who have (</a:t>
            </a:r>
            <a:r>
              <a:rPr lang="en-US" dirty="0" err="1"/>
              <a:t>i</a:t>
            </a:r>
            <a:r>
              <a:rPr lang="en-US" dirty="0"/>
              <a:t>) completed more than one academic year in a degree-granting program, (ii) earned a previous master's degree of any kind (including bachelor's-master's degree), or (iii) earned a non-doctoral professional degree are eligible only if: </a:t>
            </a:r>
          </a:p>
          <a:p>
            <a:pPr lvl="1"/>
            <a:r>
              <a:rPr lang="en-US" dirty="0"/>
              <a:t>they have had a continuous interruption in graduate study of at least two consecutive years immediately prior to the application deadline; and</a:t>
            </a:r>
          </a:p>
          <a:p>
            <a:pPr lvl="1"/>
            <a:r>
              <a:rPr lang="en-US" dirty="0"/>
              <a:t>are not enrolled in a degree-granting graduate program at the application deadline.</a:t>
            </a:r>
          </a:p>
          <a:p>
            <a:endParaRPr dirty="0"/>
          </a:p>
        </p:txBody>
      </p:sp>
    </p:spTree>
    <p:extLst>
      <p:ext uri="{BB962C8B-B14F-4D97-AF65-F5344CB8AC3E}">
        <p14:creationId xmlns:p14="http://schemas.microsoft.com/office/powerpoint/2010/main" val="24863113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r>
              <a:rPr lang="en-US" dirty="0" err="1"/>
              <a:t>Reson</a:t>
            </a:r>
            <a:r>
              <a:rPr lang="en-US" dirty="0"/>
              <a:t> to show this slide, is that this sets the reviewer pool.</a:t>
            </a:r>
            <a:endParaRPr dirty="0"/>
          </a:p>
        </p:txBody>
      </p:sp>
    </p:spTree>
    <p:extLst>
      <p:ext uri="{BB962C8B-B14F-4D97-AF65-F5344CB8AC3E}">
        <p14:creationId xmlns:p14="http://schemas.microsoft.com/office/powerpoint/2010/main" val="5851155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34863756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7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799"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9/24/19</a:t>
            </a:fld>
            <a:endParaRPr lang="en-US"/>
          </a:p>
        </p:txBody>
      </p:sp>
      <p:sp>
        <p:nvSpPr>
          <p:cNvPr id="6" name="Holder 6"/>
          <p:cNvSpPr>
            <a:spLocks noGrp="1"/>
          </p:cNvSpPr>
          <p:nvPr>
            <p:ph type="sldNum" sz="quarter" idx="7"/>
          </p:nvPr>
        </p:nvSpPr>
        <p:spPr/>
        <p:txBody>
          <a:bodyPr lIns="0" tIns="0" rIns="0" bIns="0"/>
          <a:lstStyle>
            <a:lvl1pPr>
              <a:defRPr sz="1200" b="0" i="0">
                <a:solidFill>
                  <a:srgbClr val="8A8A8A"/>
                </a:solidFill>
                <a:latin typeface="Calibri"/>
                <a:cs typeface="Calibri"/>
              </a:defRPr>
            </a:lvl1pPr>
          </a:lstStyle>
          <a:p>
            <a:pPr marL="102870">
              <a:lnSpc>
                <a:spcPct val="100000"/>
              </a:lnSpc>
            </a:pPr>
            <a:fld id="{81D60167-4931-47E6-BA6A-407CBD079E47}" type="slidenum">
              <a:rPr spc="-10" dirty="0"/>
              <a:t>‹#›</a:t>
            </a:fld>
            <a:endParaRPr spc="-1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0" u="sng">
                <a:solidFill>
                  <a:srgbClr val="0070C0"/>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2800" b="0"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9/24/19</a:t>
            </a:fld>
            <a:endParaRPr lang="en-US"/>
          </a:p>
        </p:txBody>
      </p:sp>
      <p:sp>
        <p:nvSpPr>
          <p:cNvPr id="6" name="Holder 6"/>
          <p:cNvSpPr>
            <a:spLocks noGrp="1"/>
          </p:cNvSpPr>
          <p:nvPr>
            <p:ph type="sldNum" sz="quarter" idx="7"/>
          </p:nvPr>
        </p:nvSpPr>
        <p:spPr/>
        <p:txBody>
          <a:bodyPr lIns="0" tIns="0" rIns="0" bIns="0"/>
          <a:lstStyle>
            <a:lvl1pPr>
              <a:defRPr sz="1200" b="0" i="0">
                <a:solidFill>
                  <a:srgbClr val="8A8A8A"/>
                </a:solidFill>
                <a:latin typeface="Calibri"/>
                <a:cs typeface="Calibri"/>
              </a:defRPr>
            </a:lvl1pPr>
          </a:lstStyle>
          <a:p>
            <a:pPr marL="102870">
              <a:lnSpc>
                <a:spcPct val="100000"/>
              </a:lnSpc>
            </a:pPr>
            <a:fld id="{81D60167-4931-47E6-BA6A-407CBD079E47}" type="slidenum">
              <a:rPr spc="-10" dirty="0"/>
              <a:t>‹#›</a:t>
            </a:fld>
            <a:endParaRPr spc="-10"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0" u="sng">
                <a:solidFill>
                  <a:srgbClr val="0070C0"/>
                </a:solidFill>
                <a:latin typeface="Calibri"/>
                <a:cs typeface="Calibri"/>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59"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9/24/19</a:t>
            </a:fld>
            <a:endParaRPr lang="en-US"/>
          </a:p>
        </p:txBody>
      </p:sp>
      <p:sp>
        <p:nvSpPr>
          <p:cNvPr id="7" name="Holder 7"/>
          <p:cNvSpPr>
            <a:spLocks noGrp="1"/>
          </p:cNvSpPr>
          <p:nvPr>
            <p:ph type="sldNum" sz="quarter" idx="7"/>
          </p:nvPr>
        </p:nvSpPr>
        <p:spPr/>
        <p:txBody>
          <a:bodyPr lIns="0" tIns="0" rIns="0" bIns="0"/>
          <a:lstStyle>
            <a:lvl1pPr>
              <a:defRPr sz="1200" b="0" i="0">
                <a:solidFill>
                  <a:srgbClr val="8A8A8A"/>
                </a:solidFill>
                <a:latin typeface="Calibri"/>
                <a:cs typeface="Calibri"/>
              </a:defRPr>
            </a:lvl1pPr>
          </a:lstStyle>
          <a:p>
            <a:pPr marL="102870">
              <a:lnSpc>
                <a:spcPct val="100000"/>
              </a:lnSpc>
            </a:pPr>
            <a:fld id="{81D60167-4931-47E6-BA6A-407CBD079E47}" type="slidenum">
              <a:rPr spc="-10" dirty="0"/>
              <a:t>‹#›</a:t>
            </a:fld>
            <a:endParaRPr spc="-10"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0" u="sng">
                <a:solidFill>
                  <a:srgbClr val="0070C0"/>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9/24/19</a:t>
            </a:fld>
            <a:endParaRPr lang="en-US"/>
          </a:p>
        </p:txBody>
      </p:sp>
      <p:sp>
        <p:nvSpPr>
          <p:cNvPr id="5" name="Holder 5"/>
          <p:cNvSpPr>
            <a:spLocks noGrp="1"/>
          </p:cNvSpPr>
          <p:nvPr>
            <p:ph type="sldNum" sz="quarter" idx="7"/>
          </p:nvPr>
        </p:nvSpPr>
        <p:spPr/>
        <p:txBody>
          <a:bodyPr lIns="0" tIns="0" rIns="0" bIns="0"/>
          <a:lstStyle>
            <a:lvl1pPr>
              <a:defRPr sz="1200" b="0" i="0">
                <a:solidFill>
                  <a:srgbClr val="8A8A8A"/>
                </a:solidFill>
                <a:latin typeface="Calibri"/>
                <a:cs typeface="Calibri"/>
              </a:defRPr>
            </a:lvl1pPr>
          </a:lstStyle>
          <a:p>
            <a:pPr marL="102870">
              <a:lnSpc>
                <a:spcPct val="100000"/>
              </a:lnSpc>
            </a:pPr>
            <a:fld id="{81D60167-4931-47E6-BA6A-407CBD079E47}" type="slidenum">
              <a:rPr spc="-10" dirty="0"/>
              <a:t>‹#›</a:t>
            </a:fld>
            <a:endParaRPr spc="-10"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9/24/19</a:t>
            </a:fld>
            <a:endParaRPr lang="en-US"/>
          </a:p>
        </p:txBody>
      </p:sp>
      <p:sp>
        <p:nvSpPr>
          <p:cNvPr id="4" name="Holder 4"/>
          <p:cNvSpPr>
            <a:spLocks noGrp="1"/>
          </p:cNvSpPr>
          <p:nvPr>
            <p:ph type="sldNum" sz="quarter" idx="7"/>
          </p:nvPr>
        </p:nvSpPr>
        <p:spPr/>
        <p:txBody>
          <a:bodyPr lIns="0" tIns="0" rIns="0" bIns="0"/>
          <a:lstStyle>
            <a:lvl1pPr>
              <a:defRPr sz="1200" b="0" i="0">
                <a:solidFill>
                  <a:srgbClr val="8A8A8A"/>
                </a:solidFill>
                <a:latin typeface="Calibri"/>
                <a:cs typeface="Calibri"/>
              </a:defRPr>
            </a:lvl1pPr>
          </a:lstStyle>
          <a:p>
            <a:pPr marL="102870">
              <a:lnSpc>
                <a:spcPct val="100000"/>
              </a:lnSpc>
            </a:pPr>
            <a:fld id="{81D60167-4931-47E6-BA6A-407CBD079E47}" type="slidenum">
              <a:rPr spc="-10" dirty="0"/>
              <a:t>‹#›</a:t>
            </a:fld>
            <a:endParaRPr spc="-10"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199240" y="91084"/>
            <a:ext cx="818576" cy="823314"/>
          </a:xfrm>
          <a:prstGeom prst="rect">
            <a:avLst/>
          </a:prstGeom>
          <a:blipFill>
            <a:blip r:embed="rId7" cstate="print"/>
            <a:stretch>
              <a:fillRect/>
            </a:stretch>
          </a:blipFill>
        </p:spPr>
        <p:txBody>
          <a:bodyPr wrap="square" lIns="0" tIns="0" rIns="0" bIns="0" rtlCol="0"/>
          <a:lstStyle/>
          <a:p>
            <a:endParaRPr/>
          </a:p>
        </p:txBody>
      </p:sp>
      <p:sp>
        <p:nvSpPr>
          <p:cNvPr id="2" name="Holder 2"/>
          <p:cNvSpPr>
            <a:spLocks noGrp="1"/>
          </p:cNvSpPr>
          <p:nvPr>
            <p:ph type="title"/>
          </p:nvPr>
        </p:nvSpPr>
        <p:spPr>
          <a:xfrm>
            <a:off x="471677" y="174370"/>
            <a:ext cx="8200644" cy="584835"/>
          </a:xfrm>
          <a:prstGeom prst="rect">
            <a:avLst/>
          </a:prstGeom>
        </p:spPr>
        <p:txBody>
          <a:bodyPr wrap="square" lIns="0" tIns="0" rIns="0" bIns="0">
            <a:spAutoFit/>
          </a:bodyPr>
          <a:lstStyle>
            <a:lvl1pPr>
              <a:defRPr sz="4000" b="0" i="0" u="sng">
                <a:solidFill>
                  <a:srgbClr val="0070C0"/>
                </a:solidFill>
                <a:latin typeface="Calibri"/>
                <a:cs typeface="Calibri"/>
              </a:defRPr>
            </a:lvl1pPr>
          </a:lstStyle>
          <a:p>
            <a:endParaRPr/>
          </a:p>
        </p:txBody>
      </p:sp>
      <p:sp>
        <p:nvSpPr>
          <p:cNvPr id="3" name="Holder 3"/>
          <p:cNvSpPr>
            <a:spLocks noGrp="1"/>
          </p:cNvSpPr>
          <p:nvPr>
            <p:ph type="body" idx="1"/>
          </p:nvPr>
        </p:nvSpPr>
        <p:spPr>
          <a:xfrm>
            <a:off x="535940" y="1418951"/>
            <a:ext cx="8072119" cy="3730625"/>
          </a:xfrm>
          <a:prstGeom prst="rect">
            <a:avLst/>
          </a:prstGeom>
        </p:spPr>
        <p:txBody>
          <a:bodyPr wrap="square" lIns="0" tIns="0" rIns="0" bIns="0">
            <a:spAutoFit/>
          </a:bodyPr>
          <a:lstStyle>
            <a:lvl1pPr>
              <a:defRPr sz="2800" b="0" i="0">
                <a:solidFill>
                  <a:schemeClr val="tx1"/>
                </a:solidFill>
                <a:latin typeface="Calibri"/>
                <a:cs typeface="Calibri"/>
              </a:defRPr>
            </a:lvl1pPr>
          </a:lstStyle>
          <a:p>
            <a:endParaRPr/>
          </a:p>
        </p:txBody>
      </p:sp>
      <p:sp>
        <p:nvSpPr>
          <p:cNvPr id="4" name="Holder 4"/>
          <p:cNvSpPr>
            <a:spLocks noGrp="1"/>
          </p:cNvSpPr>
          <p:nvPr>
            <p:ph type="ftr" sz="quarter" idx="5"/>
          </p:nvPr>
        </p:nvSpPr>
        <p:spPr>
          <a:xfrm>
            <a:off x="3108960" y="6377940"/>
            <a:ext cx="2926079"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9/24/19</a:t>
            </a:fld>
            <a:endParaRPr lang="en-US"/>
          </a:p>
        </p:txBody>
      </p:sp>
      <p:sp>
        <p:nvSpPr>
          <p:cNvPr id="6" name="Holder 6"/>
          <p:cNvSpPr>
            <a:spLocks noGrp="1"/>
          </p:cNvSpPr>
          <p:nvPr>
            <p:ph type="sldNum" sz="quarter" idx="7"/>
          </p:nvPr>
        </p:nvSpPr>
        <p:spPr>
          <a:xfrm>
            <a:off x="8412988" y="6463728"/>
            <a:ext cx="206375" cy="177800"/>
          </a:xfrm>
          <a:prstGeom prst="rect">
            <a:avLst/>
          </a:prstGeom>
        </p:spPr>
        <p:txBody>
          <a:bodyPr wrap="square" lIns="0" tIns="0" rIns="0" bIns="0">
            <a:spAutoFit/>
          </a:bodyPr>
          <a:lstStyle>
            <a:lvl1pPr>
              <a:defRPr sz="1200" b="0" i="0">
                <a:solidFill>
                  <a:srgbClr val="8A8A8A"/>
                </a:solidFill>
                <a:latin typeface="Calibri"/>
                <a:cs typeface="Calibri"/>
              </a:defRPr>
            </a:lvl1pPr>
          </a:lstStyle>
          <a:p>
            <a:pPr marL="102870">
              <a:lnSpc>
                <a:spcPct val="100000"/>
              </a:lnSpc>
            </a:pPr>
            <a:fld id="{81D60167-4931-47E6-BA6A-407CBD079E47}" type="slidenum">
              <a:rPr spc="-10" dirty="0"/>
              <a:t>‹#›</a:t>
            </a:fld>
            <a:endParaRPr spc="-10"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nsfgrfp.org/" TargetMode="External"/><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3.jpg"/><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alexhunterlang.com/nsf-fellowship" TargetMode="External"/><Relationship Id="rId2" Type="http://schemas.openxmlformats.org/officeDocument/2006/relationships/hyperlink" Target="https://fellowships.missouri.edu/fellowship/nsf-grfp/" TargetMode="External"/><Relationship Id="rId1" Type="http://schemas.openxmlformats.org/officeDocument/2006/relationships/slideLayout" Target="../slideLayouts/slideLayout2.xml"/><Relationship Id="rId6" Type="http://schemas.openxmlformats.org/officeDocument/2006/relationships/hyperlink" Target="http://rachelcsmith.com/academics/nsf.htm" TargetMode="External"/><Relationship Id="rId5" Type="http://schemas.openxmlformats.org/officeDocument/2006/relationships/hyperlink" Target="http://www.graduate-mentor.com/nsf-graduate-fellowship/" TargetMode="External"/><Relationship Id="rId4" Type="http://schemas.openxmlformats.org/officeDocument/2006/relationships/hyperlink" Target="https://www.psychologicalscience.org/observer/ten-tips-for-applying-to-the-nsf-graduate-research-fellowship-program"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mailto:info@nsfgrfp.org"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28.xml.rels><?xml version="1.0" encoding="UTF-8" standalone="yes"?>
<Relationships xmlns="http://schemas.openxmlformats.org/package/2006/relationships"><Relationship Id="rId2" Type="http://schemas.openxmlformats.org/officeDocument/2006/relationships/hyperlink" Target="https://gradschool.oregonstate.edu/finance/graduate-fellowships-and-scholarships/external-fellowships#sciences" TargetMode="Externa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hyperlink" Target="mailto:emilys42@uw.edu" TargetMode="External"/><Relationship Id="rId2" Type="http://schemas.openxmlformats.org/officeDocument/2006/relationships/hyperlink" Target="mailto:megray@uw.edu" TargetMode="External"/><Relationship Id="rId1" Type="http://schemas.openxmlformats.org/officeDocument/2006/relationships/slideLayout" Target="../slideLayouts/slideLayout2.xml"/><Relationship Id="rId4" Type="http://schemas.openxmlformats.org/officeDocument/2006/relationships/hyperlink" Target="mailto:robinc@uw.edu"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jpg"/><Relationship Id="rId4" Type="http://schemas.openxmlformats.org/officeDocument/2006/relationships/image" Target="../media/image10.jpg"/><Relationship Id="rId9"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770B862-D0FC-214E-8E98-8C9180DFAD3F}"/>
              </a:ext>
            </a:extLst>
          </p:cNvPr>
          <p:cNvSpPr txBox="1"/>
          <p:nvPr/>
        </p:nvSpPr>
        <p:spPr>
          <a:xfrm>
            <a:off x="346364" y="1468582"/>
            <a:ext cx="6873292" cy="4247317"/>
          </a:xfrm>
          <a:prstGeom prst="rect">
            <a:avLst/>
          </a:prstGeom>
          <a:noFill/>
        </p:spPr>
        <p:txBody>
          <a:bodyPr wrap="none" rtlCol="0">
            <a:spAutoFit/>
          </a:bodyPr>
          <a:lstStyle/>
          <a:p>
            <a:r>
              <a:rPr lang="en-US" dirty="0"/>
              <a:t>NSF Graduate Fellowship</a:t>
            </a:r>
          </a:p>
          <a:p>
            <a:endParaRPr lang="en-US" dirty="0"/>
          </a:p>
          <a:p>
            <a:r>
              <a:rPr lang="en-US" dirty="0"/>
              <a:t>ESS strongly encourages all qualifying graduate students to apply </a:t>
            </a:r>
          </a:p>
          <a:p>
            <a:endParaRPr lang="en-US" dirty="0"/>
          </a:p>
          <a:p>
            <a:r>
              <a:rPr lang="en-US" dirty="0"/>
              <a:t>Prestigious, well paying (34k per year)</a:t>
            </a:r>
          </a:p>
          <a:p>
            <a:endParaRPr lang="en-US" dirty="0"/>
          </a:p>
          <a:p>
            <a:r>
              <a:rPr lang="en-US" dirty="0"/>
              <a:t>Competitive (15 to 20% success rate), </a:t>
            </a:r>
          </a:p>
          <a:p>
            <a:endParaRPr lang="en-US" dirty="0"/>
          </a:p>
          <a:p>
            <a:r>
              <a:rPr lang="en-US" dirty="0"/>
              <a:t>Short (2 pages)</a:t>
            </a:r>
          </a:p>
          <a:p>
            <a:endParaRPr lang="en-US" dirty="0"/>
          </a:p>
          <a:p>
            <a:r>
              <a:rPr lang="en-US" dirty="0"/>
              <a:t>Good introduction to grant writing, articulating a scientific plan</a:t>
            </a:r>
          </a:p>
          <a:p>
            <a:endParaRPr lang="en-US" dirty="0"/>
          </a:p>
          <a:p>
            <a:r>
              <a:rPr lang="en-US" dirty="0"/>
              <a:t>Can apply as under grad, or 1</a:t>
            </a:r>
            <a:r>
              <a:rPr lang="en-US" baseline="30000" dirty="0"/>
              <a:t>st</a:t>
            </a:r>
            <a:r>
              <a:rPr lang="en-US" dirty="0"/>
              <a:t> or 2</a:t>
            </a:r>
            <a:r>
              <a:rPr lang="en-US" baseline="30000" dirty="0"/>
              <a:t>nd</a:t>
            </a:r>
            <a:r>
              <a:rPr lang="en-US" dirty="0"/>
              <a:t> year grad student</a:t>
            </a:r>
          </a:p>
          <a:p>
            <a:r>
              <a:rPr lang="en-US" dirty="0"/>
              <a:t>	-Best to apply at the point that you have a clear research plan</a:t>
            </a:r>
          </a:p>
          <a:p>
            <a:r>
              <a:rPr lang="en-US" dirty="0"/>
              <a:t> </a:t>
            </a:r>
          </a:p>
        </p:txBody>
      </p:sp>
    </p:spTree>
    <p:extLst>
      <p:ext uri="{BB962C8B-B14F-4D97-AF65-F5344CB8AC3E}">
        <p14:creationId xmlns:p14="http://schemas.microsoft.com/office/powerpoint/2010/main" val="38141247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93139" y="1918207"/>
            <a:ext cx="491490" cy="330200"/>
          </a:xfrm>
          <a:prstGeom prst="rect">
            <a:avLst/>
          </a:prstGeom>
        </p:spPr>
        <p:txBody>
          <a:bodyPr vert="horz" wrap="square" lIns="0" tIns="0" rIns="0" bIns="0" rtlCol="0">
            <a:spAutoFit/>
          </a:bodyPr>
          <a:lstStyle/>
          <a:p>
            <a:pPr marL="12700">
              <a:lnSpc>
                <a:spcPct val="100000"/>
              </a:lnSpc>
            </a:pPr>
            <a:r>
              <a:rPr sz="2400" dirty="0">
                <a:solidFill>
                  <a:srgbClr val="FF0000"/>
                </a:solidFill>
                <a:latin typeface="Calibri"/>
                <a:cs typeface="Calibri"/>
              </a:rPr>
              <a:t>J</a:t>
            </a:r>
            <a:r>
              <a:rPr sz="2400" spc="-5" dirty="0">
                <a:solidFill>
                  <a:srgbClr val="FF0000"/>
                </a:solidFill>
                <a:latin typeface="Calibri"/>
                <a:cs typeface="Calibri"/>
              </a:rPr>
              <a:t>u</a:t>
            </a:r>
            <a:r>
              <a:rPr sz="2400" dirty="0">
                <a:solidFill>
                  <a:srgbClr val="FF0000"/>
                </a:solidFill>
                <a:latin typeface="Calibri"/>
                <a:cs typeface="Calibri"/>
              </a:rPr>
              <a:t>ly</a:t>
            </a:r>
            <a:endParaRPr sz="2400">
              <a:latin typeface="Calibri"/>
              <a:cs typeface="Calibri"/>
            </a:endParaRPr>
          </a:p>
        </p:txBody>
      </p:sp>
      <p:sp>
        <p:nvSpPr>
          <p:cNvPr id="3" name="object 3"/>
          <p:cNvSpPr txBox="1"/>
          <p:nvPr/>
        </p:nvSpPr>
        <p:spPr>
          <a:xfrm>
            <a:off x="3271520" y="1931314"/>
            <a:ext cx="1624965" cy="330200"/>
          </a:xfrm>
          <a:prstGeom prst="rect">
            <a:avLst/>
          </a:prstGeom>
        </p:spPr>
        <p:txBody>
          <a:bodyPr vert="horz" wrap="square" lIns="0" tIns="0" rIns="0" bIns="0" rtlCol="0">
            <a:spAutoFit/>
          </a:bodyPr>
          <a:lstStyle/>
          <a:p>
            <a:pPr marL="12700">
              <a:lnSpc>
                <a:spcPct val="100000"/>
              </a:lnSpc>
            </a:pPr>
            <a:r>
              <a:rPr sz="2400" spc="-5" dirty="0">
                <a:solidFill>
                  <a:srgbClr val="FF0000"/>
                </a:solidFill>
                <a:latin typeface="Calibri"/>
                <a:cs typeface="Calibri"/>
              </a:rPr>
              <a:t>L</a:t>
            </a:r>
            <a:r>
              <a:rPr sz="2400" spc="-25" dirty="0">
                <a:solidFill>
                  <a:srgbClr val="FF0000"/>
                </a:solidFill>
                <a:latin typeface="Calibri"/>
                <a:cs typeface="Calibri"/>
              </a:rPr>
              <a:t>a</a:t>
            </a:r>
            <a:r>
              <a:rPr sz="2400" spc="-35" dirty="0">
                <a:solidFill>
                  <a:srgbClr val="FF0000"/>
                </a:solidFill>
                <a:latin typeface="Calibri"/>
                <a:cs typeface="Calibri"/>
              </a:rPr>
              <a:t>t</a:t>
            </a:r>
            <a:r>
              <a:rPr sz="2400" spc="-15" dirty="0">
                <a:solidFill>
                  <a:srgbClr val="FF0000"/>
                </a:solidFill>
                <a:latin typeface="Calibri"/>
                <a:cs typeface="Calibri"/>
              </a:rPr>
              <a:t>e</a:t>
            </a:r>
            <a:r>
              <a:rPr sz="2400" spc="-10" dirty="0">
                <a:solidFill>
                  <a:srgbClr val="FF0000"/>
                </a:solidFill>
                <a:latin typeface="Calibri"/>
                <a:cs typeface="Calibri"/>
              </a:rPr>
              <a:t> </a:t>
            </a:r>
            <a:r>
              <a:rPr sz="2400" spc="-5" dirty="0">
                <a:solidFill>
                  <a:srgbClr val="FF0000"/>
                </a:solidFill>
                <a:latin typeface="Calibri"/>
                <a:cs typeface="Calibri"/>
              </a:rPr>
              <a:t>O</a:t>
            </a:r>
            <a:r>
              <a:rPr sz="2400" spc="-10" dirty="0">
                <a:solidFill>
                  <a:srgbClr val="FF0000"/>
                </a:solidFill>
                <a:latin typeface="Calibri"/>
                <a:cs typeface="Calibri"/>
              </a:rPr>
              <a:t>c</a:t>
            </a:r>
            <a:r>
              <a:rPr sz="2400" spc="-35" dirty="0">
                <a:solidFill>
                  <a:srgbClr val="FF0000"/>
                </a:solidFill>
                <a:latin typeface="Calibri"/>
                <a:cs typeface="Calibri"/>
              </a:rPr>
              <a:t>t</a:t>
            </a:r>
            <a:r>
              <a:rPr sz="2400" spc="-10" dirty="0">
                <a:solidFill>
                  <a:srgbClr val="FF0000"/>
                </a:solidFill>
                <a:latin typeface="Calibri"/>
                <a:cs typeface="Calibri"/>
              </a:rPr>
              <a:t>o</a:t>
            </a:r>
            <a:r>
              <a:rPr sz="2400" spc="-5" dirty="0">
                <a:solidFill>
                  <a:srgbClr val="FF0000"/>
                </a:solidFill>
                <a:latin typeface="Calibri"/>
                <a:cs typeface="Calibri"/>
              </a:rPr>
              <a:t>b</a:t>
            </a:r>
            <a:r>
              <a:rPr sz="2400" spc="-10" dirty="0">
                <a:solidFill>
                  <a:srgbClr val="FF0000"/>
                </a:solidFill>
                <a:latin typeface="Calibri"/>
                <a:cs typeface="Calibri"/>
              </a:rPr>
              <a:t>er</a:t>
            </a:r>
            <a:endParaRPr sz="2400">
              <a:latin typeface="Calibri"/>
              <a:cs typeface="Calibri"/>
            </a:endParaRPr>
          </a:p>
        </p:txBody>
      </p:sp>
      <p:sp>
        <p:nvSpPr>
          <p:cNvPr id="4" name="object 4"/>
          <p:cNvSpPr txBox="1"/>
          <p:nvPr/>
        </p:nvSpPr>
        <p:spPr>
          <a:xfrm>
            <a:off x="452119" y="5499608"/>
            <a:ext cx="1637030" cy="330200"/>
          </a:xfrm>
          <a:prstGeom prst="rect">
            <a:avLst/>
          </a:prstGeom>
        </p:spPr>
        <p:txBody>
          <a:bodyPr vert="horz" wrap="square" lIns="0" tIns="0" rIns="0" bIns="0" rtlCol="0">
            <a:spAutoFit/>
          </a:bodyPr>
          <a:lstStyle/>
          <a:p>
            <a:pPr marL="12700">
              <a:lnSpc>
                <a:spcPct val="100000"/>
              </a:lnSpc>
            </a:pPr>
            <a:r>
              <a:rPr sz="2400" spc="-20" dirty="0">
                <a:solidFill>
                  <a:srgbClr val="FF0000"/>
                </a:solidFill>
                <a:latin typeface="Calibri"/>
                <a:cs typeface="Calibri"/>
              </a:rPr>
              <a:t>Ma</a:t>
            </a:r>
            <a:r>
              <a:rPr sz="2400" spc="-45" dirty="0">
                <a:solidFill>
                  <a:srgbClr val="FF0000"/>
                </a:solidFill>
                <a:latin typeface="Calibri"/>
                <a:cs typeface="Calibri"/>
              </a:rPr>
              <a:t>r</a:t>
            </a:r>
            <a:r>
              <a:rPr sz="2400" spc="-10" dirty="0">
                <a:solidFill>
                  <a:srgbClr val="FF0000"/>
                </a:solidFill>
                <a:latin typeface="Calibri"/>
                <a:cs typeface="Calibri"/>
              </a:rPr>
              <a:t>c</a:t>
            </a:r>
            <a:r>
              <a:rPr sz="2400" dirty="0">
                <a:solidFill>
                  <a:srgbClr val="FF0000"/>
                </a:solidFill>
                <a:latin typeface="Calibri"/>
                <a:cs typeface="Calibri"/>
              </a:rPr>
              <a:t>h</a:t>
            </a:r>
            <a:r>
              <a:rPr sz="2400" spc="-20" dirty="0">
                <a:solidFill>
                  <a:srgbClr val="FF0000"/>
                </a:solidFill>
                <a:latin typeface="Calibri"/>
                <a:cs typeface="Calibri"/>
              </a:rPr>
              <a:t> </a:t>
            </a:r>
            <a:r>
              <a:rPr sz="2400" dirty="0">
                <a:solidFill>
                  <a:srgbClr val="FF0000"/>
                </a:solidFill>
                <a:latin typeface="Calibri"/>
                <a:cs typeface="Calibri"/>
              </a:rPr>
              <a:t>-</a:t>
            </a:r>
            <a:r>
              <a:rPr sz="2400" spc="-10" dirty="0">
                <a:solidFill>
                  <a:srgbClr val="FF0000"/>
                </a:solidFill>
                <a:latin typeface="Calibri"/>
                <a:cs typeface="Calibri"/>
              </a:rPr>
              <a:t> </a:t>
            </a:r>
            <a:r>
              <a:rPr sz="2400" dirty="0">
                <a:solidFill>
                  <a:srgbClr val="FF0000"/>
                </a:solidFill>
                <a:latin typeface="Calibri"/>
                <a:cs typeface="Calibri"/>
              </a:rPr>
              <a:t>A</a:t>
            </a:r>
            <a:r>
              <a:rPr sz="2400" spc="-5" dirty="0">
                <a:solidFill>
                  <a:srgbClr val="FF0000"/>
                </a:solidFill>
                <a:latin typeface="Calibri"/>
                <a:cs typeface="Calibri"/>
              </a:rPr>
              <a:t>p</a:t>
            </a:r>
            <a:r>
              <a:rPr sz="2400" dirty="0">
                <a:solidFill>
                  <a:srgbClr val="FF0000"/>
                </a:solidFill>
                <a:latin typeface="Calibri"/>
                <a:cs typeface="Calibri"/>
              </a:rPr>
              <a:t>ril</a:t>
            </a:r>
            <a:endParaRPr sz="2400">
              <a:latin typeface="Calibri"/>
              <a:cs typeface="Calibri"/>
            </a:endParaRPr>
          </a:p>
        </p:txBody>
      </p:sp>
      <p:sp>
        <p:nvSpPr>
          <p:cNvPr id="5" name="object 5"/>
          <p:cNvSpPr txBox="1"/>
          <p:nvPr/>
        </p:nvSpPr>
        <p:spPr>
          <a:xfrm>
            <a:off x="3605276" y="5499608"/>
            <a:ext cx="786765" cy="330200"/>
          </a:xfrm>
          <a:prstGeom prst="rect">
            <a:avLst/>
          </a:prstGeom>
        </p:spPr>
        <p:txBody>
          <a:bodyPr vert="horz" wrap="square" lIns="0" tIns="0" rIns="0" bIns="0" rtlCol="0">
            <a:spAutoFit/>
          </a:bodyPr>
          <a:lstStyle/>
          <a:p>
            <a:pPr marL="12700">
              <a:lnSpc>
                <a:spcPct val="100000"/>
              </a:lnSpc>
            </a:pPr>
            <a:r>
              <a:rPr sz="2400" spc="-25" dirty="0">
                <a:solidFill>
                  <a:srgbClr val="FF0000"/>
                </a:solidFill>
                <a:latin typeface="Calibri"/>
                <a:cs typeface="Calibri"/>
              </a:rPr>
              <a:t>M</a:t>
            </a:r>
            <a:r>
              <a:rPr sz="2400" spc="-65" dirty="0">
                <a:solidFill>
                  <a:srgbClr val="FF0000"/>
                </a:solidFill>
                <a:latin typeface="Calibri"/>
                <a:cs typeface="Calibri"/>
              </a:rPr>
              <a:t>a</a:t>
            </a:r>
            <a:r>
              <a:rPr sz="2400" spc="-15" dirty="0">
                <a:solidFill>
                  <a:srgbClr val="FF0000"/>
                </a:solidFill>
                <a:latin typeface="Calibri"/>
                <a:cs typeface="Calibri"/>
              </a:rPr>
              <a:t>y</a:t>
            </a:r>
            <a:r>
              <a:rPr sz="2400" spc="-10" dirty="0">
                <a:solidFill>
                  <a:srgbClr val="FF0000"/>
                </a:solidFill>
                <a:latin typeface="Calibri"/>
                <a:cs typeface="Calibri"/>
              </a:rPr>
              <a:t> </a:t>
            </a:r>
            <a:r>
              <a:rPr sz="2400" spc="-15" dirty="0">
                <a:solidFill>
                  <a:srgbClr val="FF0000"/>
                </a:solidFill>
                <a:latin typeface="Calibri"/>
                <a:cs typeface="Calibri"/>
              </a:rPr>
              <a:t>1</a:t>
            </a:r>
            <a:endParaRPr sz="2400">
              <a:latin typeface="Calibri"/>
              <a:cs typeface="Calibri"/>
            </a:endParaRPr>
          </a:p>
        </p:txBody>
      </p:sp>
      <p:sp>
        <p:nvSpPr>
          <p:cNvPr id="6" name="object 6"/>
          <p:cNvSpPr/>
          <p:nvPr/>
        </p:nvSpPr>
        <p:spPr>
          <a:xfrm>
            <a:off x="304800" y="2438400"/>
            <a:ext cx="1981200" cy="1066800"/>
          </a:xfrm>
          <a:custGeom>
            <a:avLst/>
            <a:gdLst/>
            <a:ahLst/>
            <a:cxnLst/>
            <a:rect l="l" t="t" r="r" b="b"/>
            <a:pathLst>
              <a:path w="1981200" h="1066800">
                <a:moveTo>
                  <a:pt x="0" y="0"/>
                </a:moveTo>
                <a:lnTo>
                  <a:pt x="1981200" y="0"/>
                </a:lnTo>
                <a:lnTo>
                  <a:pt x="1981200" y="1066800"/>
                </a:lnTo>
                <a:lnTo>
                  <a:pt x="0" y="1066800"/>
                </a:lnTo>
                <a:lnTo>
                  <a:pt x="0" y="0"/>
                </a:lnTo>
                <a:close/>
              </a:path>
            </a:pathLst>
          </a:custGeom>
          <a:solidFill>
            <a:srgbClr val="4F81BD"/>
          </a:solidFill>
        </p:spPr>
        <p:txBody>
          <a:bodyPr wrap="square" lIns="0" tIns="0" rIns="0" bIns="0" rtlCol="0"/>
          <a:lstStyle/>
          <a:p>
            <a:endParaRPr/>
          </a:p>
        </p:txBody>
      </p:sp>
      <p:sp>
        <p:nvSpPr>
          <p:cNvPr id="7" name="object 7"/>
          <p:cNvSpPr/>
          <p:nvPr/>
        </p:nvSpPr>
        <p:spPr>
          <a:xfrm>
            <a:off x="304800" y="2438400"/>
            <a:ext cx="1981200" cy="1066800"/>
          </a:xfrm>
          <a:custGeom>
            <a:avLst/>
            <a:gdLst/>
            <a:ahLst/>
            <a:cxnLst/>
            <a:rect l="l" t="t" r="r" b="b"/>
            <a:pathLst>
              <a:path w="1981200" h="1066800">
                <a:moveTo>
                  <a:pt x="0" y="0"/>
                </a:moveTo>
                <a:lnTo>
                  <a:pt x="1981200" y="0"/>
                </a:lnTo>
                <a:lnTo>
                  <a:pt x="1981200" y="1066800"/>
                </a:lnTo>
                <a:lnTo>
                  <a:pt x="0" y="1066800"/>
                </a:lnTo>
                <a:lnTo>
                  <a:pt x="0" y="0"/>
                </a:lnTo>
                <a:close/>
              </a:path>
            </a:pathLst>
          </a:custGeom>
          <a:ln w="25400">
            <a:solidFill>
              <a:srgbClr val="385D8A"/>
            </a:solidFill>
          </a:ln>
        </p:spPr>
        <p:txBody>
          <a:bodyPr wrap="square" lIns="0" tIns="0" rIns="0" bIns="0" rtlCol="0"/>
          <a:lstStyle/>
          <a:p>
            <a:endParaRPr/>
          </a:p>
        </p:txBody>
      </p:sp>
      <p:sp>
        <p:nvSpPr>
          <p:cNvPr id="8" name="object 8"/>
          <p:cNvSpPr txBox="1"/>
          <p:nvPr/>
        </p:nvSpPr>
        <p:spPr>
          <a:xfrm>
            <a:off x="594487" y="2649727"/>
            <a:ext cx="1400175" cy="695960"/>
          </a:xfrm>
          <a:prstGeom prst="rect">
            <a:avLst/>
          </a:prstGeom>
        </p:spPr>
        <p:txBody>
          <a:bodyPr vert="horz" wrap="square" lIns="0" tIns="0" rIns="0" bIns="0" rtlCol="0">
            <a:spAutoFit/>
          </a:bodyPr>
          <a:lstStyle/>
          <a:p>
            <a:pPr marL="280670" marR="5080" indent="-268605">
              <a:lnSpc>
                <a:spcPct val="100000"/>
              </a:lnSpc>
            </a:pPr>
            <a:r>
              <a:rPr sz="2400" dirty="0">
                <a:solidFill>
                  <a:srgbClr val="FFFFFF"/>
                </a:solidFill>
                <a:latin typeface="Calibri"/>
                <a:cs typeface="Calibri"/>
              </a:rPr>
              <a:t>S</a:t>
            </a:r>
            <a:r>
              <a:rPr sz="2400" spc="-10" dirty="0">
                <a:solidFill>
                  <a:srgbClr val="FFFFFF"/>
                </a:solidFill>
                <a:latin typeface="Calibri"/>
                <a:cs typeface="Calibri"/>
              </a:rPr>
              <a:t>o</a:t>
            </a:r>
            <a:r>
              <a:rPr sz="2400" dirty="0">
                <a:solidFill>
                  <a:srgbClr val="FFFFFF"/>
                </a:solidFill>
                <a:latin typeface="Calibri"/>
                <a:cs typeface="Calibri"/>
              </a:rPr>
              <a:t>li</a:t>
            </a:r>
            <a:r>
              <a:rPr sz="2400" spc="5" dirty="0">
                <a:solidFill>
                  <a:srgbClr val="FFFFFF"/>
                </a:solidFill>
                <a:latin typeface="Calibri"/>
                <a:cs typeface="Calibri"/>
              </a:rPr>
              <a:t>c</a:t>
            </a:r>
            <a:r>
              <a:rPr sz="2400" dirty="0">
                <a:solidFill>
                  <a:srgbClr val="FFFFFF"/>
                </a:solidFill>
                <a:latin typeface="Calibri"/>
                <a:cs typeface="Calibri"/>
              </a:rPr>
              <a:t>i</a:t>
            </a:r>
            <a:r>
              <a:rPr sz="2400" spc="-25" dirty="0">
                <a:solidFill>
                  <a:srgbClr val="FFFFFF"/>
                </a:solidFill>
                <a:latin typeface="Calibri"/>
                <a:cs typeface="Calibri"/>
              </a:rPr>
              <a:t>ta</a:t>
            </a:r>
            <a:r>
              <a:rPr sz="2400" spc="-10" dirty="0">
                <a:solidFill>
                  <a:srgbClr val="FFFFFF"/>
                </a:solidFill>
                <a:latin typeface="Calibri"/>
                <a:cs typeface="Calibri"/>
              </a:rPr>
              <a:t>t</a:t>
            </a:r>
            <a:r>
              <a:rPr sz="2400" dirty="0">
                <a:solidFill>
                  <a:srgbClr val="FFFFFF"/>
                </a:solidFill>
                <a:latin typeface="Calibri"/>
                <a:cs typeface="Calibri"/>
              </a:rPr>
              <a:t>i</a:t>
            </a:r>
            <a:r>
              <a:rPr sz="2400" spc="-10" dirty="0">
                <a:solidFill>
                  <a:srgbClr val="FFFFFF"/>
                </a:solidFill>
                <a:latin typeface="Calibri"/>
                <a:cs typeface="Calibri"/>
              </a:rPr>
              <a:t>o</a:t>
            </a:r>
            <a:r>
              <a:rPr sz="2400" dirty="0">
                <a:solidFill>
                  <a:srgbClr val="FFFFFF"/>
                </a:solidFill>
                <a:latin typeface="Calibri"/>
                <a:cs typeface="Calibri"/>
              </a:rPr>
              <a:t>n </a:t>
            </a:r>
            <a:r>
              <a:rPr sz="2400" spc="-70" dirty="0">
                <a:solidFill>
                  <a:srgbClr val="FFFFFF"/>
                </a:solidFill>
                <a:latin typeface="Calibri"/>
                <a:cs typeface="Calibri"/>
              </a:rPr>
              <a:t>P</a:t>
            </a:r>
            <a:r>
              <a:rPr sz="2400" spc="-25" dirty="0">
                <a:solidFill>
                  <a:srgbClr val="FFFFFF"/>
                </a:solidFill>
                <a:latin typeface="Calibri"/>
                <a:cs typeface="Calibri"/>
              </a:rPr>
              <a:t>o</a:t>
            </a:r>
            <a:r>
              <a:rPr sz="2400" spc="-30" dirty="0">
                <a:solidFill>
                  <a:srgbClr val="FFFFFF"/>
                </a:solidFill>
                <a:latin typeface="Calibri"/>
                <a:cs typeface="Calibri"/>
              </a:rPr>
              <a:t>s</a:t>
            </a:r>
            <a:r>
              <a:rPr sz="2400" spc="-35" dirty="0">
                <a:solidFill>
                  <a:srgbClr val="FFFFFF"/>
                </a:solidFill>
                <a:latin typeface="Calibri"/>
                <a:cs typeface="Calibri"/>
              </a:rPr>
              <a:t>t</a:t>
            </a:r>
            <a:r>
              <a:rPr sz="2400" spc="-10" dirty="0">
                <a:solidFill>
                  <a:srgbClr val="FFFFFF"/>
                </a:solidFill>
                <a:latin typeface="Calibri"/>
                <a:cs typeface="Calibri"/>
              </a:rPr>
              <a:t>e</a:t>
            </a:r>
            <a:r>
              <a:rPr sz="2400" dirty="0">
                <a:solidFill>
                  <a:srgbClr val="FFFFFF"/>
                </a:solidFill>
                <a:latin typeface="Calibri"/>
                <a:cs typeface="Calibri"/>
              </a:rPr>
              <a:t>d</a:t>
            </a:r>
            <a:endParaRPr sz="2400">
              <a:latin typeface="Calibri"/>
              <a:cs typeface="Calibri"/>
            </a:endParaRPr>
          </a:p>
        </p:txBody>
      </p:sp>
      <p:sp>
        <p:nvSpPr>
          <p:cNvPr id="9" name="object 9"/>
          <p:cNvSpPr txBox="1"/>
          <p:nvPr/>
        </p:nvSpPr>
        <p:spPr>
          <a:xfrm>
            <a:off x="6174765" y="1989835"/>
            <a:ext cx="1553210" cy="738664"/>
          </a:xfrm>
          <a:prstGeom prst="rect">
            <a:avLst/>
          </a:prstGeom>
        </p:spPr>
        <p:txBody>
          <a:bodyPr vert="horz" wrap="square" lIns="0" tIns="0" rIns="0" bIns="0" rtlCol="0">
            <a:spAutoFit/>
          </a:bodyPr>
          <a:lstStyle/>
          <a:p>
            <a:pPr marL="12700">
              <a:lnSpc>
                <a:spcPct val="100000"/>
              </a:lnSpc>
            </a:pPr>
            <a:r>
              <a:rPr sz="2400" spc="-25" dirty="0">
                <a:solidFill>
                  <a:srgbClr val="FF0000"/>
                </a:solidFill>
                <a:latin typeface="Calibri"/>
                <a:cs typeface="Calibri"/>
              </a:rPr>
              <a:t>N</a:t>
            </a:r>
            <a:r>
              <a:rPr sz="2400" spc="-20" dirty="0">
                <a:solidFill>
                  <a:srgbClr val="FF0000"/>
                </a:solidFill>
                <a:latin typeface="Calibri"/>
                <a:cs typeface="Calibri"/>
              </a:rPr>
              <a:t>o</a:t>
            </a:r>
            <a:r>
              <a:rPr sz="2400" spc="-45" dirty="0">
                <a:solidFill>
                  <a:srgbClr val="FF0000"/>
                </a:solidFill>
                <a:latin typeface="Calibri"/>
                <a:cs typeface="Calibri"/>
              </a:rPr>
              <a:t>v</a:t>
            </a:r>
            <a:r>
              <a:rPr sz="2400" spc="-10" dirty="0">
                <a:solidFill>
                  <a:srgbClr val="FF0000"/>
                </a:solidFill>
                <a:latin typeface="Calibri"/>
                <a:cs typeface="Calibri"/>
              </a:rPr>
              <a:t>e</a:t>
            </a:r>
            <a:r>
              <a:rPr sz="2400" spc="-20" dirty="0">
                <a:solidFill>
                  <a:srgbClr val="FF0000"/>
                </a:solidFill>
                <a:latin typeface="Calibri"/>
                <a:cs typeface="Calibri"/>
              </a:rPr>
              <a:t>mb</a:t>
            </a:r>
            <a:r>
              <a:rPr sz="2400" spc="-10" dirty="0">
                <a:solidFill>
                  <a:srgbClr val="FF0000"/>
                </a:solidFill>
                <a:latin typeface="Calibri"/>
                <a:cs typeface="Calibri"/>
              </a:rPr>
              <a:t>er</a:t>
            </a:r>
            <a:r>
              <a:rPr sz="2400" dirty="0">
                <a:solidFill>
                  <a:srgbClr val="FF0000"/>
                </a:solidFill>
                <a:latin typeface="Calibri"/>
                <a:cs typeface="Calibri"/>
              </a:rPr>
              <a:t> </a:t>
            </a:r>
            <a:r>
              <a:rPr lang="en-US" sz="2400" spc="-15" dirty="0">
                <a:solidFill>
                  <a:srgbClr val="FF0000"/>
                </a:solidFill>
                <a:latin typeface="Calibri"/>
                <a:cs typeface="Calibri"/>
              </a:rPr>
              <a:t>2, 2017</a:t>
            </a:r>
            <a:endParaRPr sz="2400" dirty="0">
              <a:latin typeface="Calibri"/>
              <a:cs typeface="Calibri"/>
            </a:endParaRPr>
          </a:p>
        </p:txBody>
      </p:sp>
      <p:sp>
        <p:nvSpPr>
          <p:cNvPr id="10" name="object 10"/>
          <p:cNvSpPr/>
          <p:nvPr/>
        </p:nvSpPr>
        <p:spPr>
          <a:xfrm>
            <a:off x="304800" y="4267200"/>
            <a:ext cx="1981200" cy="1066800"/>
          </a:xfrm>
          <a:custGeom>
            <a:avLst/>
            <a:gdLst/>
            <a:ahLst/>
            <a:cxnLst/>
            <a:rect l="l" t="t" r="r" b="b"/>
            <a:pathLst>
              <a:path w="1981200" h="1066800">
                <a:moveTo>
                  <a:pt x="0" y="0"/>
                </a:moveTo>
                <a:lnTo>
                  <a:pt x="1981200" y="0"/>
                </a:lnTo>
                <a:lnTo>
                  <a:pt x="1981200" y="1066800"/>
                </a:lnTo>
                <a:lnTo>
                  <a:pt x="0" y="1066800"/>
                </a:lnTo>
                <a:lnTo>
                  <a:pt x="0" y="0"/>
                </a:lnTo>
                <a:close/>
              </a:path>
            </a:pathLst>
          </a:custGeom>
          <a:solidFill>
            <a:srgbClr val="4F81BD"/>
          </a:solidFill>
        </p:spPr>
        <p:txBody>
          <a:bodyPr wrap="square" lIns="0" tIns="0" rIns="0" bIns="0" rtlCol="0"/>
          <a:lstStyle/>
          <a:p>
            <a:endParaRPr/>
          </a:p>
        </p:txBody>
      </p:sp>
      <p:sp>
        <p:nvSpPr>
          <p:cNvPr id="11" name="object 11"/>
          <p:cNvSpPr/>
          <p:nvPr/>
        </p:nvSpPr>
        <p:spPr>
          <a:xfrm>
            <a:off x="304800" y="4267200"/>
            <a:ext cx="1981200" cy="1066800"/>
          </a:xfrm>
          <a:custGeom>
            <a:avLst/>
            <a:gdLst/>
            <a:ahLst/>
            <a:cxnLst/>
            <a:rect l="l" t="t" r="r" b="b"/>
            <a:pathLst>
              <a:path w="1981200" h="1066800">
                <a:moveTo>
                  <a:pt x="0" y="0"/>
                </a:moveTo>
                <a:lnTo>
                  <a:pt x="1981200" y="0"/>
                </a:lnTo>
                <a:lnTo>
                  <a:pt x="1981200" y="1066800"/>
                </a:lnTo>
                <a:lnTo>
                  <a:pt x="0" y="1066800"/>
                </a:lnTo>
                <a:lnTo>
                  <a:pt x="0" y="0"/>
                </a:lnTo>
                <a:close/>
              </a:path>
            </a:pathLst>
          </a:custGeom>
          <a:ln w="25400">
            <a:solidFill>
              <a:srgbClr val="385D8A"/>
            </a:solidFill>
          </a:ln>
        </p:spPr>
        <p:txBody>
          <a:bodyPr wrap="square" lIns="0" tIns="0" rIns="0" bIns="0" rtlCol="0"/>
          <a:lstStyle/>
          <a:p>
            <a:endParaRPr/>
          </a:p>
        </p:txBody>
      </p:sp>
      <p:sp>
        <p:nvSpPr>
          <p:cNvPr id="12" name="object 12"/>
          <p:cNvSpPr txBox="1"/>
          <p:nvPr/>
        </p:nvSpPr>
        <p:spPr>
          <a:xfrm>
            <a:off x="573151" y="4478528"/>
            <a:ext cx="1444625" cy="695960"/>
          </a:xfrm>
          <a:prstGeom prst="rect">
            <a:avLst/>
          </a:prstGeom>
        </p:spPr>
        <p:txBody>
          <a:bodyPr vert="horz" wrap="square" lIns="0" tIns="0" rIns="0" bIns="0" rtlCol="0">
            <a:spAutoFit/>
          </a:bodyPr>
          <a:lstStyle/>
          <a:p>
            <a:pPr marL="12700" marR="5080" indent="71120">
              <a:lnSpc>
                <a:spcPct val="100000"/>
              </a:lnSpc>
            </a:pPr>
            <a:r>
              <a:rPr sz="2400" spc="-50" dirty="0">
                <a:solidFill>
                  <a:srgbClr val="FFFFFF"/>
                </a:solidFill>
                <a:latin typeface="Calibri"/>
                <a:cs typeface="Calibri"/>
              </a:rPr>
              <a:t>R</a:t>
            </a:r>
            <a:r>
              <a:rPr sz="2400" spc="-10" dirty="0">
                <a:solidFill>
                  <a:srgbClr val="FFFFFF"/>
                </a:solidFill>
                <a:latin typeface="Calibri"/>
                <a:cs typeface="Calibri"/>
              </a:rPr>
              <a:t>eci</a:t>
            </a:r>
            <a:r>
              <a:rPr sz="2400" spc="-5" dirty="0">
                <a:solidFill>
                  <a:srgbClr val="FFFFFF"/>
                </a:solidFill>
                <a:latin typeface="Calibri"/>
                <a:cs typeface="Calibri"/>
              </a:rPr>
              <a:t>p</a:t>
            </a:r>
            <a:r>
              <a:rPr sz="2400" dirty="0">
                <a:solidFill>
                  <a:srgbClr val="FFFFFF"/>
                </a:solidFill>
                <a:latin typeface="Calibri"/>
                <a:cs typeface="Calibri"/>
              </a:rPr>
              <a:t>i</a:t>
            </a:r>
            <a:r>
              <a:rPr sz="2400" spc="-10" dirty="0">
                <a:solidFill>
                  <a:srgbClr val="FFFFFF"/>
                </a:solidFill>
                <a:latin typeface="Calibri"/>
                <a:cs typeface="Calibri"/>
              </a:rPr>
              <a:t>e</a:t>
            </a:r>
            <a:r>
              <a:rPr sz="2400" spc="-40" dirty="0">
                <a:solidFill>
                  <a:srgbClr val="FFFFFF"/>
                </a:solidFill>
                <a:latin typeface="Calibri"/>
                <a:cs typeface="Calibri"/>
              </a:rPr>
              <a:t>n</a:t>
            </a:r>
            <a:r>
              <a:rPr sz="2400" spc="-10" dirty="0">
                <a:solidFill>
                  <a:srgbClr val="FFFFFF"/>
                </a:solidFill>
                <a:latin typeface="Calibri"/>
                <a:cs typeface="Calibri"/>
              </a:rPr>
              <a:t>t</a:t>
            </a:r>
            <a:r>
              <a:rPr sz="2400" dirty="0">
                <a:solidFill>
                  <a:srgbClr val="FFFFFF"/>
                </a:solidFill>
                <a:latin typeface="Calibri"/>
                <a:cs typeface="Calibri"/>
              </a:rPr>
              <a:t>s </a:t>
            </a:r>
            <a:r>
              <a:rPr sz="2400" spc="-15" dirty="0">
                <a:solidFill>
                  <a:srgbClr val="FFFFFF"/>
                </a:solidFill>
                <a:latin typeface="Calibri"/>
                <a:cs typeface="Calibri"/>
              </a:rPr>
              <a:t>A</a:t>
            </a:r>
            <a:r>
              <a:rPr sz="2400" spc="-5" dirty="0">
                <a:solidFill>
                  <a:srgbClr val="FFFFFF"/>
                </a:solidFill>
                <a:latin typeface="Calibri"/>
                <a:cs typeface="Calibri"/>
              </a:rPr>
              <a:t>nn</a:t>
            </a:r>
            <a:r>
              <a:rPr sz="2400" spc="-10" dirty="0">
                <a:solidFill>
                  <a:srgbClr val="FFFFFF"/>
                </a:solidFill>
                <a:latin typeface="Calibri"/>
                <a:cs typeface="Calibri"/>
              </a:rPr>
              <a:t>o</a:t>
            </a:r>
            <a:r>
              <a:rPr sz="2400" spc="-5" dirty="0">
                <a:solidFill>
                  <a:srgbClr val="FFFFFF"/>
                </a:solidFill>
                <a:latin typeface="Calibri"/>
                <a:cs typeface="Calibri"/>
              </a:rPr>
              <a:t>un</a:t>
            </a:r>
            <a:r>
              <a:rPr sz="2400" spc="5" dirty="0">
                <a:solidFill>
                  <a:srgbClr val="FFFFFF"/>
                </a:solidFill>
                <a:latin typeface="Calibri"/>
                <a:cs typeface="Calibri"/>
              </a:rPr>
              <a:t>c</a:t>
            </a:r>
            <a:r>
              <a:rPr sz="2400" spc="-10" dirty="0">
                <a:solidFill>
                  <a:srgbClr val="FFFFFF"/>
                </a:solidFill>
                <a:latin typeface="Calibri"/>
                <a:cs typeface="Calibri"/>
              </a:rPr>
              <a:t>e</a:t>
            </a:r>
            <a:r>
              <a:rPr sz="2400" dirty="0">
                <a:solidFill>
                  <a:srgbClr val="FFFFFF"/>
                </a:solidFill>
                <a:latin typeface="Calibri"/>
                <a:cs typeface="Calibri"/>
              </a:rPr>
              <a:t>d</a:t>
            </a:r>
            <a:endParaRPr sz="2400">
              <a:latin typeface="Calibri"/>
              <a:cs typeface="Calibri"/>
            </a:endParaRPr>
          </a:p>
        </p:txBody>
      </p:sp>
      <p:sp>
        <p:nvSpPr>
          <p:cNvPr id="13" name="object 13"/>
          <p:cNvSpPr/>
          <p:nvPr/>
        </p:nvSpPr>
        <p:spPr>
          <a:xfrm>
            <a:off x="2971800" y="2438400"/>
            <a:ext cx="2286000" cy="1066800"/>
          </a:xfrm>
          <a:custGeom>
            <a:avLst/>
            <a:gdLst/>
            <a:ahLst/>
            <a:cxnLst/>
            <a:rect l="l" t="t" r="r" b="b"/>
            <a:pathLst>
              <a:path w="2286000" h="1066800">
                <a:moveTo>
                  <a:pt x="0" y="0"/>
                </a:moveTo>
                <a:lnTo>
                  <a:pt x="2286000" y="0"/>
                </a:lnTo>
                <a:lnTo>
                  <a:pt x="2286000" y="1066800"/>
                </a:lnTo>
                <a:lnTo>
                  <a:pt x="0" y="1066800"/>
                </a:lnTo>
                <a:lnTo>
                  <a:pt x="0" y="0"/>
                </a:lnTo>
                <a:close/>
              </a:path>
            </a:pathLst>
          </a:custGeom>
          <a:solidFill>
            <a:srgbClr val="4F81BD"/>
          </a:solidFill>
        </p:spPr>
        <p:txBody>
          <a:bodyPr wrap="square" lIns="0" tIns="0" rIns="0" bIns="0" rtlCol="0"/>
          <a:lstStyle/>
          <a:p>
            <a:endParaRPr/>
          </a:p>
        </p:txBody>
      </p:sp>
      <p:sp>
        <p:nvSpPr>
          <p:cNvPr id="14" name="object 14"/>
          <p:cNvSpPr/>
          <p:nvPr/>
        </p:nvSpPr>
        <p:spPr>
          <a:xfrm>
            <a:off x="2971800" y="2438400"/>
            <a:ext cx="2286000" cy="1066800"/>
          </a:xfrm>
          <a:custGeom>
            <a:avLst/>
            <a:gdLst/>
            <a:ahLst/>
            <a:cxnLst/>
            <a:rect l="l" t="t" r="r" b="b"/>
            <a:pathLst>
              <a:path w="2286000" h="1066800">
                <a:moveTo>
                  <a:pt x="0" y="0"/>
                </a:moveTo>
                <a:lnTo>
                  <a:pt x="2286000" y="0"/>
                </a:lnTo>
                <a:lnTo>
                  <a:pt x="2286000" y="1066800"/>
                </a:lnTo>
                <a:lnTo>
                  <a:pt x="0" y="1066800"/>
                </a:lnTo>
                <a:lnTo>
                  <a:pt x="0" y="0"/>
                </a:lnTo>
                <a:close/>
              </a:path>
            </a:pathLst>
          </a:custGeom>
          <a:ln w="25400">
            <a:solidFill>
              <a:srgbClr val="385D8A"/>
            </a:solidFill>
          </a:ln>
        </p:spPr>
        <p:txBody>
          <a:bodyPr wrap="square" lIns="0" tIns="0" rIns="0" bIns="0" rtlCol="0"/>
          <a:lstStyle/>
          <a:p>
            <a:endParaRPr/>
          </a:p>
        </p:txBody>
      </p:sp>
      <p:sp>
        <p:nvSpPr>
          <p:cNvPr id="15" name="object 15"/>
          <p:cNvSpPr txBox="1"/>
          <p:nvPr/>
        </p:nvSpPr>
        <p:spPr>
          <a:xfrm>
            <a:off x="3058795" y="2832607"/>
            <a:ext cx="2109470" cy="330200"/>
          </a:xfrm>
          <a:prstGeom prst="rect">
            <a:avLst/>
          </a:prstGeom>
        </p:spPr>
        <p:txBody>
          <a:bodyPr vert="horz" wrap="square" lIns="0" tIns="0" rIns="0" bIns="0" rtlCol="0">
            <a:spAutoFit/>
          </a:bodyPr>
          <a:lstStyle/>
          <a:p>
            <a:pPr marL="12700">
              <a:lnSpc>
                <a:spcPct val="100000"/>
              </a:lnSpc>
            </a:pPr>
            <a:r>
              <a:rPr sz="2400" spc="-15" dirty="0">
                <a:solidFill>
                  <a:srgbClr val="FFFFFF"/>
                </a:solidFill>
                <a:latin typeface="Calibri"/>
                <a:cs typeface="Calibri"/>
              </a:rPr>
              <a:t>A</a:t>
            </a:r>
            <a:r>
              <a:rPr sz="2400" spc="-5" dirty="0">
                <a:solidFill>
                  <a:srgbClr val="FFFFFF"/>
                </a:solidFill>
                <a:latin typeface="Calibri"/>
                <a:cs typeface="Calibri"/>
              </a:rPr>
              <a:t>pp</a:t>
            </a:r>
            <a:r>
              <a:rPr sz="2400" dirty="0">
                <a:solidFill>
                  <a:srgbClr val="FFFFFF"/>
                </a:solidFill>
                <a:latin typeface="Calibri"/>
                <a:cs typeface="Calibri"/>
              </a:rPr>
              <a:t>li</a:t>
            </a:r>
            <a:r>
              <a:rPr sz="2400" spc="-35" dirty="0">
                <a:solidFill>
                  <a:srgbClr val="FFFFFF"/>
                </a:solidFill>
                <a:latin typeface="Calibri"/>
                <a:cs typeface="Calibri"/>
              </a:rPr>
              <a:t>c</a:t>
            </a:r>
            <a:r>
              <a:rPr sz="2400" spc="-25" dirty="0">
                <a:solidFill>
                  <a:srgbClr val="FFFFFF"/>
                </a:solidFill>
                <a:latin typeface="Calibri"/>
                <a:cs typeface="Calibri"/>
              </a:rPr>
              <a:t>a</a:t>
            </a:r>
            <a:r>
              <a:rPr sz="2400" dirty="0">
                <a:solidFill>
                  <a:srgbClr val="FFFFFF"/>
                </a:solidFill>
                <a:latin typeface="Calibri"/>
                <a:cs typeface="Calibri"/>
              </a:rPr>
              <a:t>ti</a:t>
            </a:r>
            <a:r>
              <a:rPr sz="2400" spc="-10" dirty="0">
                <a:solidFill>
                  <a:srgbClr val="FFFFFF"/>
                </a:solidFill>
                <a:latin typeface="Calibri"/>
                <a:cs typeface="Calibri"/>
              </a:rPr>
              <a:t>o</a:t>
            </a:r>
            <a:r>
              <a:rPr sz="2400" spc="-5" dirty="0">
                <a:solidFill>
                  <a:srgbClr val="FFFFFF"/>
                </a:solidFill>
                <a:latin typeface="Calibri"/>
                <a:cs typeface="Calibri"/>
              </a:rPr>
              <a:t>n</a:t>
            </a:r>
            <a:r>
              <a:rPr sz="2400" dirty="0">
                <a:solidFill>
                  <a:srgbClr val="FFFFFF"/>
                </a:solidFill>
                <a:latin typeface="Calibri"/>
                <a:cs typeface="Calibri"/>
              </a:rPr>
              <a:t>s</a:t>
            </a:r>
            <a:r>
              <a:rPr sz="2400" spc="-20" dirty="0">
                <a:solidFill>
                  <a:srgbClr val="FFFFFF"/>
                </a:solidFill>
                <a:latin typeface="Calibri"/>
                <a:cs typeface="Calibri"/>
              </a:rPr>
              <a:t> </a:t>
            </a:r>
            <a:r>
              <a:rPr sz="2400" spc="-5" dirty="0">
                <a:solidFill>
                  <a:srgbClr val="FFFFFF"/>
                </a:solidFill>
                <a:latin typeface="Calibri"/>
                <a:cs typeface="Calibri"/>
              </a:rPr>
              <a:t>Due</a:t>
            </a:r>
            <a:endParaRPr sz="2400">
              <a:latin typeface="Calibri"/>
              <a:cs typeface="Calibri"/>
            </a:endParaRPr>
          </a:p>
        </p:txBody>
      </p:sp>
      <p:sp>
        <p:nvSpPr>
          <p:cNvPr id="16" name="object 16"/>
          <p:cNvSpPr/>
          <p:nvPr/>
        </p:nvSpPr>
        <p:spPr>
          <a:xfrm>
            <a:off x="2819400" y="4267200"/>
            <a:ext cx="2514600" cy="1066800"/>
          </a:xfrm>
          <a:custGeom>
            <a:avLst/>
            <a:gdLst/>
            <a:ahLst/>
            <a:cxnLst/>
            <a:rect l="l" t="t" r="r" b="b"/>
            <a:pathLst>
              <a:path w="2514600" h="1066800">
                <a:moveTo>
                  <a:pt x="0" y="0"/>
                </a:moveTo>
                <a:lnTo>
                  <a:pt x="2514600" y="0"/>
                </a:lnTo>
                <a:lnTo>
                  <a:pt x="2514600" y="1066800"/>
                </a:lnTo>
                <a:lnTo>
                  <a:pt x="0" y="1066800"/>
                </a:lnTo>
                <a:lnTo>
                  <a:pt x="0" y="0"/>
                </a:lnTo>
                <a:close/>
              </a:path>
            </a:pathLst>
          </a:custGeom>
          <a:solidFill>
            <a:srgbClr val="4F81BD"/>
          </a:solidFill>
        </p:spPr>
        <p:txBody>
          <a:bodyPr wrap="square" lIns="0" tIns="0" rIns="0" bIns="0" rtlCol="0"/>
          <a:lstStyle/>
          <a:p>
            <a:endParaRPr/>
          </a:p>
        </p:txBody>
      </p:sp>
      <p:sp>
        <p:nvSpPr>
          <p:cNvPr id="17" name="object 17"/>
          <p:cNvSpPr/>
          <p:nvPr/>
        </p:nvSpPr>
        <p:spPr>
          <a:xfrm>
            <a:off x="2819400" y="4267200"/>
            <a:ext cx="2514600" cy="1066800"/>
          </a:xfrm>
          <a:custGeom>
            <a:avLst/>
            <a:gdLst/>
            <a:ahLst/>
            <a:cxnLst/>
            <a:rect l="l" t="t" r="r" b="b"/>
            <a:pathLst>
              <a:path w="2514600" h="1066800">
                <a:moveTo>
                  <a:pt x="0" y="0"/>
                </a:moveTo>
                <a:lnTo>
                  <a:pt x="2514600" y="0"/>
                </a:lnTo>
                <a:lnTo>
                  <a:pt x="2514600" y="1066800"/>
                </a:lnTo>
                <a:lnTo>
                  <a:pt x="0" y="1066800"/>
                </a:lnTo>
                <a:lnTo>
                  <a:pt x="0" y="0"/>
                </a:lnTo>
                <a:close/>
              </a:path>
            </a:pathLst>
          </a:custGeom>
          <a:ln w="25400">
            <a:solidFill>
              <a:srgbClr val="385D8A"/>
            </a:solidFill>
          </a:ln>
        </p:spPr>
        <p:txBody>
          <a:bodyPr wrap="square" lIns="0" tIns="0" rIns="0" bIns="0" rtlCol="0"/>
          <a:lstStyle/>
          <a:p>
            <a:endParaRPr/>
          </a:p>
        </p:txBody>
      </p:sp>
      <p:sp>
        <p:nvSpPr>
          <p:cNvPr id="18" name="object 18"/>
          <p:cNvSpPr txBox="1"/>
          <p:nvPr/>
        </p:nvSpPr>
        <p:spPr>
          <a:xfrm>
            <a:off x="3078638" y="4403090"/>
            <a:ext cx="1994535" cy="833755"/>
          </a:xfrm>
          <a:prstGeom prst="rect">
            <a:avLst/>
          </a:prstGeom>
        </p:spPr>
        <p:txBody>
          <a:bodyPr vert="horz" wrap="square" lIns="0" tIns="0" rIns="0" bIns="0" rtlCol="0">
            <a:spAutoFit/>
          </a:bodyPr>
          <a:lstStyle/>
          <a:p>
            <a:pPr marL="12700" marR="5080" algn="ctr">
              <a:lnSpc>
                <a:spcPct val="100000"/>
              </a:lnSpc>
            </a:pPr>
            <a:r>
              <a:rPr sz="1800" spc="-15" dirty="0">
                <a:solidFill>
                  <a:srgbClr val="FFFFFF"/>
                </a:solidFill>
                <a:latin typeface="Calibri"/>
                <a:cs typeface="Calibri"/>
              </a:rPr>
              <a:t>A</a:t>
            </a:r>
            <a:r>
              <a:rPr sz="1800" spc="-20" dirty="0">
                <a:solidFill>
                  <a:srgbClr val="FFFFFF"/>
                </a:solidFill>
                <a:latin typeface="Calibri"/>
                <a:cs typeface="Calibri"/>
              </a:rPr>
              <a:t>cc</a:t>
            </a:r>
            <a:r>
              <a:rPr sz="1800" spc="-10" dirty="0">
                <a:solidFill>
                  <a:srgbClr val="FFFFFF"/>
                </a:solidFill>
                <a:latin typeface="Calibri"/>
                <a:cs typeface="Calibri"/>
              </a:rPr>
              <a:t>ep</a:t>
            </a:r>
            <a:r>
              <a:rPr sz="1800" spc="-40" dirty="0">
                <a:solidFill>
                  <a:srgbClr val="FFFFFF"/>
                </a:solidFill>
                <a:latin typeface="Calibri"/>
                <a:cs typeface="Calibri"/>
              </a:rPr>
              <a:t>t</a:t>
            </a:r>
            <a:r>
              <a:rPr sz="1800" dirty="0">
                <a:solidFill>
                  <a:srgbClr val="FFFFFF"/>
                </a:solidFill>
                <a:latin typeface="Calibri"/>
                <a:cs typeface="Calibri"/>
              </a:rPr>
              <a:t>an</a:t>
            </a:r>
            <a:r>
              <a:rPr sz="1800" spc="-20" dirty="0">
                <a:solidFill>
                  <a:srgbClr val="FFFFFF"/>
                </a:solidFill>
                <a:latin typeface="Calibri"/>
                <a:cs typeface="Calibri"/>
              </a:rPr>
              <a:t>c</a:t>
            </a:r>
            <a:r>
              <a:rPr sz="1800" spc="-10" dirty="0">
                <a:solidFill>
                  <a:srgbClr val="FFFFFF"/>
                </a:solidFill>
                <a:latin typeface="Calibri"/>
                <a:cs typeface="Calibri"/>
              </a:rPr>
              <a:t>e</a:t>
            </a:r>
            <a:r>
              <a:rPr sz="1800" spc="25" dirty="0">
                <a:solidFill>
                  <a:srgbClr val="FFFFFF"/>
                </a:solidFill>
                <a:latin typeface="Calibri"/>
                <a:cs typeface="Calibri"/>
              </a:rPr>
              <a:t> </a:t>
            </a:r>
            <a:r>
              <a:rPr sz="1800" spc="-5" dirty="0">
                <a:solidFill>
                  <a:srgbClr val="FFFFFF"/>
                </a:solidFill>
                <a:latin typeface="Calibri"/>
                <a:cs typeface="Calibri"/>
              </a:rPr>
              <a:t>o</a:t>
            </a:r>
            <a:r>
              <a:rPr sz="1800" dirty="0">
                <a:solidFill>
                  <a:srgbClr val="FFFFFF"/>
                </a:solidFill>
                <a:latin typeface="Calibri"/>
                <a:cs typeface="Calibri"/>
              </a:rPr>
              <a:t>f</a:t>
            </a:r>
            <a:r>
              <a:rPr sz="1800" spc="15" dirty="0">
                <a:solidFill>
                  <a:srgbClr val="FFFFFF"/>
                </a:solidFill>
                <a:latin typeface="Calibri"/>
                <a:cs typeface="Calibri"/>
              </a:rPr>
              <a:t> </a:t>
            </a:r>
            <a:r>
              <a:rPr sz="1800" spc="-15" dirty="0">
                <a:solidFill>
                  <a:srgbClr val="FFFFFF"/>
                </a:solidFill>
                <a:latin typeface="Calibri"/>
                <a:cs typeface="Calibri"/>
              </a:rPr>
              <a:t>A</a:t>
            </a:r>
            <a:r>
              <a:rPr sz="1800" spc="-45" dirty="0">
                <a:solidFill>
                  <a:srgbClr val="FFFFFF"/>
                </a:solidFill>
                <a:latin typeface="Calibri"/>
                <a:cs typeface="Calibri"/>
              </a:rPr>
              <a:t>w</a:t>
            </a:r>
            <a:r>
              <a:rPr sz="1800" spc="-10" dirty="0">
                <a:solidFill>
                  <a:srgbClr val="FFFFFF"/>
                </a:solidFill>
                <a:latin typeface="Calibri"/>
                <a:cs typeface="Calibri"/>
              </a:rPr>
              <a:t>a</a:t>
            </a:r>
            <a:r>
              <a:rPr sz="1800" spc="-40" dirty="0">
                <a:solidFill>
                  <a:srgbClr val="FFFFFF"/>
                </a:solidFill>
                <a:latin typeface="Calibri"/>
                <a:cs typeface="Calibri"/>
              </a:rPr>
              <a:t>r</a:t>
            </a:r>
            <a:r>
              <a:rPr sz="1800" dirty="0">
                <a:solidFill>
                  <a:srgbClr val="FFFFFF"/>
                </a:solidFill>
                <a:latin typeface="Calibri"/>
                <a:cs typeface="Calibri"/>
              </a:rPr>
              <a:t>d and</a:t>
            </a:r>
            <a:r>
              <a:rPr sz="1800" spc="15" dirty="0">
                <a:solidFill>
                  <a:srgbClr val="FFFFFF"/>
                </a:solidFill>
                <a:latin typeface="Calibri"/>
                <a:cs typeface="Calibri"/>
              </a:rPr>
              <a:t> </a:t>
            </a:r>
            <a:r>
              <a:rPr sz="1800" spc="-5" dirty="0">
                <a:solidFill>
                  <a:srgbClr val="FFFFFF"/>
                </a:solidFill>
                <a:latin typeface="Calibri"/>
                <a:cs typeface="Calibri"/>
              </a:rPr>
              <a:t>D</a:t>
            </a:r>
            <a:r>
              <a:rPr sz="1800" spc="-10" dirty="0">
                <a:solidFill>
                  <a:srgbClr val="FFFFFF"/>
                </a:solidFill>
                <a:latin typeface="Calibri"/>
                <a:cs typeface="Calibri"/>
              </a:rPr>
              <a:t>e</a:t>
            </a:r>
            <a:r>
              <a:rPr sz="1800" spc="-20" dirty="0">
                <a:solidFill>
                  <a:srgbClr val="FFFFFF"/>
                </a:solidFill>
                <a:latin typeface="Calibri"/>
                <a:cs typeface="Calibri"/>
              </a:rPr>
              <a:t>c</a:t>
            </a:r>
            <a:r>
              <a:rPr sz="1800" spc="-5" dirty="0">
                <a:solidFill>
                  <a:srgbClr val="FFFFFF"/>
                </a:solidFill>
                <a:latin typeface="Calibri"/>
                <a:cs typeface="Calibri"/>
              </a:rPr>
              <a:t>l</a:t>
            </a:r>
            <a:r>
              <a:rPr sz="1800" spc="-10" dirty="0">
                <a:solidFill>
                  <a:srgbClr val="FFFFFF"/>
                </a:solidFill>
                <a:latin typeface="Calibri"/>
                <a:cs typeface="Calibri"/>
              </a:rPr>
              <a:t>a</a:t>
            </a:r>
            <a:r>
              <a:rPr sz="1800" spc="-50" dirty="0">
                <a:solidFill>
                  <a:srgbClr val="FFFFFF"/>
                </a:solidFill>
                <a:latin typeface="Calibri"/>
                <a:cs typeface="Calibri"/>
              </a:rPr>
              <a:t>r</a:t>
            </a:r>
            <a:r>
              <a:rPr sz="1800" spc="-15" dirty="0">
                <a:solidFill>
                  <a:srgbClr val="FFFFFF"/>
                </a:solidFill>
                <a:latin typeface="Calibri"/>
                <a:cs typeface="Calibri"/>
              </a:rPr>
              <a:t>at</a:t>
            </a:r>
            <a:r>
              <a:rPr sz="1800" spc="-5" dirty="0">
                <a:solidFill>
                  <a:srgbClr val="FFFFFF"/>
                </a:solidFill>
                <a:latin typeface="Calibri"/>
                <a:cs typeface="Calibri"/>
              </a:rPr>
              <a:t>io</a:t>
            </a:r>
            <a:r>
              <a:rPr sz="1800" dirty="0">
                <a:solidFill>
                  <a:srgbClr val="FFFFFF"/>
                </a:solidFill>
                <a:latin typeface="Calibri"/>
                <a:cs typeface="Calibri"/>
              </a:rPr>
              <a:t>n</a:t>
            </a:r>
            <a:r>
              <a:rPr sz="1800" spc="25" dirty="0">
                <a:solidFill>
                  <a:srgbClr val="FFFFFF"/>
                </a:solidFill>
                <a:latin typeface="Calibri"/>
                <a:cs typeface="Calibri"/>
              </a:rPr>
              <a:t> </a:t>
            </a:r>
            <a:r>
              <a:rPr sz="1800" spc="-5" dirty="0">
                <a:solidFill>
                  <a:srgbClr val="FFFFFF"/>
                </a:solidFill>
                <a:latin typeface="Calibri"/>
                <a:cs typeface="Calibri"/>
              </a:rPr>
              <a:t>o</a:t>
            </a:r>
            <a:r>
              <a:rPr sz="1800" dirty="0">
                <a:solidFill>
                  <a:srgbClr val="FFFFFF"/>
                </a:solidFill>
                <a:latin typeface="Calibri"/>
                <a:cs typeface="Calibri"/>
              </a:rPr>
              <a:t>f </a:t>
            </a:r>
            <a:r>
              <a:rPr sz="1800" spc="-160" dirty="0">
                <a:solidFill>
                  <a:srgbClr val="FFFFFF"/>
                </a:solidFill>
                <a:latin typeface="Calibri"/>
                <a:cs typeface="Calibri"/>
              </a:rPr>
              <a:t>T</a:t>
            </a:r>
            <a:r>
              <a:rPr sz="1800" spc="-10" dirty="0">
                <a:solidFill>
                  <a:srgbClr val="FFFFFF"/>
                </a:solidFill>
                <a:latin typeface="Calibri"/>
                <a:cs typeface="Calibri"/>
              </a:rPr>
              <a:t>enu</a:t>
            </a:r>
            <a:r>
              <a:rPr sz="1800" spc="-45" dirty="0">
                <a:solidFill>
                  <a:srgbClr val="FFFFFF"/>
                </a:solidFill>
                <a:latin typeface="Calibri"/>
                <a:cs typeface="Calibri"/>
              </a:rPr>
              <a:t>r</a:t>
            </a:r>
            <a:r>
              <a:rPr sz="1800" spc="-10" dirty="0">
                <a:solidFill>
                  <a:srgbClr val="FFFFFF"/>
                </a:solidFill>
                <a:latin typeface="Calibri"/>
                <a:cs typeface="Calibri"/>
              </a:rPr>
              <a:t>e/</a:t>
            </a:r>
            <a:r>
              <a:rPr sz="1800" spc="-55" dirty="0">
                <a:solidFill>
                  <a:srgbClr val="FFFFFF"/>
                </a:solidFill>
                <a:latin typeface="Calibri"/>
                <a:cs typeface="Calibri"/>
              </a:rPr>
              <a:t>R</a:t>
            </a:r>
            <a:r>
              <a:rPr sz="1800" spc="-10" dirty="0">
                <a:solidFill>
                  <a:srgbClr val="FFFFFF"/>
                </a:solidFill>
                <a:latin typeface="Calibri"/>
                <a:cs typeface="Calibri"/>
              </a:rPr>
              <a:t>es</a:t>
            </a:r>
            <a:r>
              <a:rPr sz="2000" spc="-5" dirty="0">
                <a:solidFill>
                  <a:srgbClr val="FFFFFF"/>
                </a:solidFill>
                <a:latin typeface="Calibri"/>
                <a:cs typeface="Calibri"/>
              </a:rPr>
              <a:t>e</a:t>
            </a:r>
            <a:r>
              <a:rPr sz="2000" spc="20" dirty="0">
                <a:solidFill>
                  <a:srgbClr val="FFFFFF"/>
                </a:solidFill>
                <a:latin typeface="Calibri"/>
                <a:cs typeface="Calibri"/>
              </a:rPr>
              <a:t>r</a:t>
            </a:r>
            <a:r>
              <a:rPr sz="2000" spc="-30" dirty="0">
                <a:solidFill>
                  <a:srgbClr val="FFFFFF"/>
                </a:solidFill>
                <a:latin typeface="Calibri"/>
                <a:cs typeface="Calibri"/>
              </a:rPr>
              <a:t>v</a:t>
            </a:r>
            <a:r>
              <a:rPr sz="2000" dirty="0">
                <a:solidFill>
                  <a:srgbClr val="FFFFFF"/>
                </a:solidFill>
                <a:latin typeface="Calibri"/>
                <a:cs typeface="Calibri"/>
              </a:rPr>
              <a:t>e</a:t>
            </a:r>
            <a:endParaRPr sz="2000">
              <a:latin typeface="Calibri"/>
              <a:cs typeface="Calibri"/>
            </a:endParaRPr>
          </a:p>
        </p:txBody>
      </p:sp>
      <p:sp>
        <p:nvSpPr>
          <p:cNvPr id="19" name="object 19"/>
          <p:cNvSpPr/>
          <p:nvPr/>
        </p:nvSpPr>
        <p:spPr>
          <a:xfrm>
            <a:off x="6019800" y="2438400"/>
            <a:ext cx="2057400" cy="1066800"/>
          </a:xfrm>
          <a:custGeom>
            <a:avLst/>
            <a:gdLst/>
            <a:ahLst/>
            <a:cxnLst/>
            <a:rect l="l" t="t" r="r" b="b"/>
            <a:pathLst>
              <a:path w="2057400" h="1066800">
                <a:moveTo>
                  <a:pt x="0" y="0"/>
                </a:moveTo>
                <a:lnTo>
                  <a:pt x="2057400" y="0"/>
                </a:lnTo>
                <a:lnTo>
                  <a:pt x="2057400" y="1066800"/>
                </a:lnTo>
                <a:lnTo>
                  <a:pt x="0" y="1066800"/>
                </a:lnTo>
                <a:lnTo>
                  <a:pt x="0" y="0"/>
                </a:lnTo>
                <a:close/>
              </a:path>
            </a:pathLst>
          </a:custGeom>
          <a:solidFill>
            <a:srgbClr val="4F81BD"/>
          </a:solidFill>
        </p:spPr>
        <p:txBody>
          <a:bodyPr wrap="square" lIns="0" tIns="0" rIns="0" bIns="0" rtlCol="0"/>
          <a:lstStyle/>
          <a:p>
            <a:endParaRPr/>
          </a:p>
        </p:txBody>
      </p:sp>
      <p:sp>
        <p:nvSpPr>
          <p:cNvPr id="20" name="object 20"/>
          <p:cNvSpPr/>
          <p:nvPr/>
        </p:nvSpPr>
        <p:spPr>
          <a:xfrm>
            <a:off x="6019800" y="2438400"/>
            <a:ext cx="2057400" cy="1066800"/>
          </a:xfrm>
          <a:custGeom>
            <a:avLst/>
            <a:gdLst/>
            <a:ahLst/>
            <a:cxnLst/>
            <a:rect l="l" t="t" r="r" b="b"/>
            <a:pathLst>
              <a:path w="2057400" h="1066800">
                <a:moveTo>
                  <a:pt x="0" y="0"/>
                </a:moveTo>
                <a:lnTo>
                  <a:pt x="2057400" y="0"/>
                </a:lnTo>
                <a:lnTo>
                  <a:pt x="2057400" y="1066800"/>
                </a:lnTo>
                <a:lnTo>
                  <a:pt x="0" y="1066800"/>
                </a:lnTo>
                <a:lnTo>
                  <a:pt x="0" y="0"/>
                </a:lnTo>
                <a:close/>
              </a:path>
            </a:pathLst>
          </a:custGeom>
          <a:ln w="25400">
            <a:solidFill>
              <a:srgbClr val="385D8A"/>
            </a:solidFill>
          </a:ln>
        </p:spPr>
        <p:txBody>
          <a:bodyPr wrap="square" lIns="0" tIns="0" rIns="0" bIns="0" rtlCol="0"/>
          <a:lstStyle/>
          <a:p>
            <a:endParaRPr/>
          </a:p>
        </p:txBody>
      </p:sp>
      <p:sp>
        <p:nvSpPr>
          <p:cNvPr id="21" name="object 21"/>
          <p:cNvSpPr txBox="1"/>
          <p:nvPr/>
        </p:nvSpPr>
        <p:spPr>
          <a:xfrm>
            <a:off x="6292722" y="2649727"/>
            <a:ext cx="1509395" cy="695960"/>
          </a:xfrm>
          <a:prstGeom prst="rect">
            <a:avLst/>
          </a:prstGeom>
        </p:spPr>
        <p:txBody>
          <a:bodyPr vert="horz" wrap="square" lIns="0" tIns="0" rIns="0" bIns="0" rtlCol="0">
            <a:spAutoFit/>
          </a:bodyPr>
          <a:lstStyle/>
          <a:p>
            <a:pPr marL="12700" marR="5080" indent="120014">
              <a:lnSpc>
                <a:spcPct val="100000"/>
              </a:lnSpc>
              <a:tabLst>
                <a:tab pos="996950" algn="l"/>
              </a:tabLst>
            </a:pPr>
            <a:r>
              <a:rPr sz="2400" spc="-50" dirty="0">
                <a:solidFill>
                  <a:srgbClr val="FFFFFF"/>
                </a:solidFill>
                <a:latin typeface="Calibri"/>
                <a:cs typeface="Calibri"/>
              </a:rPr>
              <a:t>R</a:t>
            </a:r>
            <a:r>
              <a:rPr sz="2400" spc="-35" dirty="0">
                <a:solidFill>
                  <a:srgbClr val="FFFFFF"/>
                </a:solidFill>
                <a:latin typeface="Calibri"/>
                <a:cs typeface="Calibri"/>
              </a:rPr>
              <a:t>e</a:t>
            </a:r>
            <a:r>
              <a:rPr sz="2400" spc="-65" dirty="0">
                <a:solidFill>
                  <a:srgbClr val="FFFFFF"/>
                </a:solidFill>
                <a:latin typeface="Calibri"/>
                <a:cs typeface="Calibri"/>
              </a:rPr>
              <a:t>f</a:t>
            </a:r>
            <a:r>
              <a:rPr sz="2400" spc="-10" dirty="0">
                <a:solidFill>
                  <a:srgbClr val="FFFFFF"/>
                </a:solidFill>
                <a:latin typeface="Calibri"/>
                <a:cs typeface="Calibri"/>
              </a:rPr>
              <a:t>e</a:t>
            </a:r>
            <a:r>
              <a:rPr sz="2400" spc="-45" dirty="0">
                <a:solidFill>
                  <a:srgbClr val="FFFFFF"/>
                </a:solidFill>
                <a:latin typeface="Calibri"/>
                <a:cs typeface="Calibri"/>
              </a:rPr>
              <a:t>r</a:t>
            </a:r>
            <a:r>
              <a:rPr sz="2400" spc="-10" dirty="0">
                <a:solidFill>
                  <a:srgbClr val="FFFFFF"/>
                </a:solidFill>
                <a:latin typeface="Calibri"/>
                <a:cs typeface="Calibri"/>
              </a:rPr>
              <a:t>e</a:t>
            </a:r>
            <a:r>
              <a:rPr sz="2400" spc="-20" dirty="0">
                <a:solidFill>
                  <a:srgbClr val="FFFFFF"/>
                </a:solidFill>
                <a:latin typeface="Calibri"/>
                <a:cs typeface="Calibri"/>
              </a:rPr>
              <a:t>n</a:t>
            </a:r>
            <a:r>
              <a:rPr sz="2400" spc="-10" dirty="0">
                <a:solidFill>
                  <a:srgbClr val="FFFFFF"/>
                </a:solidFill>
                <a:latin typeface="Calibri"/>
                <a:cs typeface="Calibri"/>
              </a:rPr>
              <a:t>ce</a:t>
            </a:r>
            <a:r>
              <a:rPr sz="2400" spc="-5" dirty="0">
                <a:solidFill>
                  <a:srgbClr val="FFFFFF"/>
                </a:solidFill>
                <a:latin typeface="Calibri"/>
                <a:cs typeface="Calibri"/>
              </a:rPr>
              <a:t> </a:t>
            </a:r>
            <a:r>
              <a:rPr sz="2400" spc="-15" dirty="0">
                <a:solidFill>
                  <a:srgbClr val="FFFFFF"/>
                </a:solidFill>
                <a:latin typeface="Calibri"/>
                <a:cs typeface="Calibri"/>
              </a:rPr>
              <a:t>L</a:t>
            </a:r>
            <a:r>
              <a:rPr sz="2400" spc="-25" dirty="0">
                <a:solidFill>
                  <a:srgbClr val="FFFFFF"/>
                </a:solidFill>
                <a:latin typeface="Calibri"/>
                <a:cs typeface="Calibri"/>
              </a:rPr>
              <a:t>e</a:t>
            </a:r>
            <a:r>
              <a:rPr sz="2400" spc="-50" dirty="0">
                <a:solidFill>
                  <a:srgbClr val="FFFFFF"/>
                </a:solidFill>
                <a:latin typeface="Calibri"/>
                <a:cs typeface="Calibri"/>
              </a:rPr>
              <a:t>t</a:t>
            </a:r>
            <a:r>
              <a:rPr sz="2400" spc="-35" dirty="0">
                <a:solidFill>
                  <a:srgbClr val="FFFFFF"/>
                </a:solidFill>
                <a:latin typeface="Calibri"/>
                <a:cs typeface="Calibri"/>
              </a:rPr>
              <a:t>t</a:t>
            </a:r>
            <a:r>
              <a:rPr sz="2400" spc="-10" dirty="0">
                <a:solidFill>
                  <a:srgbClr val="FFFFFF"/>
                </a:solidFill>
                <a:latin typeface="Calibri"/>
                <a:cs typeface="Calibri"/>
              </a:rPr>
              <a:t>e</a:t>
            </a:r>
            <a:r>
              <a:rPr sz="2400" spc="-45" dirty="0">
                <a:solidFill>
                  <a:srgbClr val="FFFFFF"/>
                </a:solidFill>
                <a:latin typeface="Calibri"/>
                <a:cs typeface="Calibri"/>
              </a:rPr>
              <a:t>r</a:t>
            </a:r>
            <a:r>
              <a:rPr sz="2400" dirty="0">
                <a:solidFill>
                  <a:srgbClr val="FFFFFF"/>
                </a:solidFill>
                <a:latin typeface="Calibri"/>
                <a:cs typeface="Calibri"/>
              </a:rPr>
              <a:t>s	</a:t>
            </a:r>
            <a:r>
              <a:rPr sz="2400" spc="-5" dirty="0">
                <a:solidFill>
                  <a:srgbClr val="FFFFFF"/>
                </a:solidFill>
                <a:latin typeface="Calibri"/>
                <a:cs typeface="Calibri"/>
              </a:rPr>
              <a:t>Due</a:t>
            </a:r>
            <a:endParaRPr sz="2400">
              <a:latin typeface="Calibri"/>
              <a:cs typeface="Calibri"/>
            </a:endParaRPr>
          </a:p>
        </p:txBody>
      </p:sp>
      <p:sp>
        <p:nvSpPr>
          <p:cNvPr id="22" name="object 22"/>
          <p:cNvSpPr txBox="1"/>
          <p:nvPr/>
        </p:nvSpPr>
        <p:spPr>
          <a:xfrm>
            <a:off x="1526539" y="372074"/>
            <a:ext cx="6003925" cy="584835"/>
          </a:xfrm>
          <a:prstGeom prst="rect">
            <a:avLst/>
          </a:prstGeom>
        </p:spPr>
        <p:txBody>
          <a:bodyPr vert="horz" wrap="square" lIns="0" tIns="0" rIns="0" bIns="0" rtlCol="0">
            <a:spAutoFit/>
          </a:bodyPr>
          <a:lstStyle/>
          <a:p>
            <a:pPr marL="12700">
              <a:lnSpc>
                <a:spcPct val="100000"/>
              </a:lnSpc>
            </a:pPr>
            <a:r>
              <a:rPr sz="4400" spc="5" dirty="0">
                <a:solidFill>
                  <a:srgbClr val="0070C0"/>
                </a:solidFill>
                <a:latin typeface="Calibri"/>
                <a:cs typeface="Calibri"/>
              </a:rPr>
              <a:t>G</a:t>
            </a:r>
            <a:r>
              <a:rPr sz="4400" spc="-5" dirty="0">
                <a:solidFill>
                  <a:srgbClr val="0070C0"/>
                </a:solidFill>
                <a:latin typeface="Calibri"/>
                <a:cs typeface="Calibri"/>
              </a:rPr>
              <a:t>R</a:t>
            </a:r>
            <a:r>
              <a:rPr sz="4400" dirty="0">
                <a:solidFill>
                  <a:srgbClr val="0070C0"/>
                </a:solidFill>
                <a:latin typeface="Calibri"/>
                <a:cs typeface="Calibri"/>
              </a:rPr>
              <a:t>FP</a:t>
            </a:r>
            <a:r>
              <a:rPr sz="4400" spc="-5" dirty="0">
                <a:solidFill>
                  <a:srgbClr val="0070C0"/>
                </a:solidFill>
                <a:latin typeface="Calibri"/>
                <a:cs typeface="Calibri"/>
              </a:rPr>
              <a:t> A</a:t>
            </a:r>
            <a:r>
              <a:rPr sz="4400" dirty="0">
                <a:solidFill>
                  <a:srgbClr val="0070C0"/>
                </a:solidFill>
                <a:latin typeface="Calibri"/>
                <a:cs typeface="Calibri"/>
              </a:rPr>
              <a:t>pp</a:t>
            </a:r>
            <a:r>
              <a:rPr sz="4400" spc="-5" dirty="0">
                <a:solidFill>
                  <a:srgbClr val="0070C0"/>
                </a:solidFill>
                <a:latin typeface="Calibri"/>
                <a:cs typeface="Calibri"/>
              </a:rPr>
              <a:t>li</a:t>
            </a:r>
            <a:r>
              <a:rPr sz="4400" spc="-40" dirty="0">
                <a:solidFill>
                  <a:srgbClr val="0070C0"/>
                </a:solidFill>
                <a:latin typeface="Calibri"/>
                <a:cs typeface="Calibri"/>
              </a:rPr>
              <a:t>ca</a:t>
            </a:r>
            <a:r>
              <a:rPr sz="4400" dirty="0">
                <a:solidFill>
                  <a:srgbClr val="0070C0"/>
                </a:solidFill>
                <a:latin typeface="Calibri"/>
                <a:cs typeface="Calibri"/>
              </a:rPr>
              <a:t>t</a:t>
            </a:r>
            <a:r>
              <a:rPr sz="4400" spc="-5" dirty="0">
                <a:solidFill>
                  <a:srgbClr val="0070C0"/>
                </a:solidFill>
                <a:latin typeface="Calibri"/>
                <a:cs typeface="Calibri"/>
              </a:rPr>
              <a:t>i</a:t>
            </a:r>
            <a:r>
              <a:rPr sz="4400" spc="5" dirty="0">
                <a:solidFill>
                  <a:srgbClr val="0070C0"/>
                </a:solidFill>
                <a:latin typeface="Calibri"/>
                <a:cs typeface="Calibri"/>
              </a:rPr>
              <a:t>o</a:t>
            </a:r>
            <a:r>
              <a:rPr sz="4400" dirty="0">
                <a:solidFill>
                  <a:srgbClr val="0070C0"/>
                </a:solidFill>
                <a:latin typeface="Calibri"/>
                <a:cs typeface="Calibri"/>
              </a:rPr>
              <a:t>n T</a:t>
            </a:r>
            <a:r>
              <a:rPr sz="4400" spc="-5" dirty="0">
                <a:solidFill>
                  <a:srgbClr val="0070C0"/>
                </a:solidFill>
                <a:latin typeface="Calibri"/>
                <a:cs typeface="Calibri"/>
              </a:rPr>
              <a:t>im</a:t>
            </a:r>
            <a:r>
              <a:rPr sz="4400" spc="5" dirty="0">
                <a:solidFill>
                  <a:srgbClr val="0070C0"/>
                </a:solidFill>
                <a:latin typeface="Calibri"/>
                <a:cs typeface="Calibri"/>
              </a:rPr>
              <a:t>e</a:t>
            </a:r>
            <a:r>
              <a:rPr sz="4400" spc="-5" dirty="0">
                <a:solidFill>
                  <a:srgbClr val="0070C0"/>
                </a:solidFill>
                <a:latin typeface="Calibri"/>
                <a:cs typeface="Calibri"/>
              </a:rPr>
              <a:t>li</a:t>
            </a:r>
            <a:r>
              <a:rPr sz="4400" dirty="0">
                <a:solidFill>
                  <a:srgbClr val="0070C0"/>
                </a:solidFill>
                <a:latin typeface="Calibri"/>
                <a:cs typeface="Calibri"/>
              </a:rPr>
              <a:t>ne</a:t>
            </a:r>
            <a:endParaRPr sz="4400">
              <a:latin typeface="Calibri"/>
              <a:cs typeface="Calibri"/>
            </a:endParaRPr>
          </a:p>
        </p:txBody>
      </p:sp>
      <p:sp>
        <p:nvSpPr>
          <p:cNvPr id="23" name="object 23"/>
          <p:cNvSpPr/>
          <p:nvPr/>
        </p:nvSpPr>
        <p:spPr>
          <a:xfrm>
            <a:off x="2286000" y="2971800"/>
            <a:ext cx="676910" cy="0"/>
          </a:xfrm>
          <a:custGeom>
            <a:avLst/>
            <a:gdLst/>
            <a:ahLst/>
            <a:cxnLst/>
            <a:rect l="l" t="t" r="r" b="b"/>
            <a:pathLst>
              <a:path w="676910">
                <a:moveTo>
                  <a:pt x="0" y="0"/>
                </a:moveTo>
                <a:lnTo>
                  <a:pt x="676376" y="0"/>
                </a:lnTo>
              </a:path>
            </a:pathLst>
          </a:custGeom>
          <a:ln w="9525">
            <a:solidFill>
              <a:srgbClr val="4A7EBB"/>
            </a:solidFill>
          </a:ln>
        </p:spPr>
        <p:txBody>
          <a:bodyPr wrap="square" lIns="0" tIns="0" rIns="0" bIns="0" rtlCol="0"/>
          <a:lstStyle/>
          <a:p>
            <a:endParaRPr/>
          </a:p>
        </p:txBody>
      </p:sp>
      <p:sp>
        <p:nvSpPr>
          <p:cNvPr id="24" name="object 24"/>
          <p:cNvSpPr/>
          <p:nvPr/>
        </p:nvSpPr>
        <p:spPr>
          <a:xfrm>
            <a:off x="2886172" y="2927347"/>
            <a:ext cx="76200" cy="88900"/>
          </a:xfrm>
          <a:custGeom>
            <a:avLst/>
            <a:gdLst/>
            <a:ahLst/>
            <a:cxnLst/>
            <a:rect l="l" t="t" r="r" b="b"/>
            <a:pathLst>
              <a:path w="76200" h="88900">
                <a:moveTo>
                  <a:pt x="0" y="0"/>
                </a:moveTo>
                <a:lnTo>
                  <a:pt x="76200" y="44450"/>
                </a:lnTo>
                <a:lnTo>
                  <a:pt x="0" y="88900"/>
                </a:lnTo>
              </a:path>
            </a:pathLst>
          </a:custGeom>
          <a:ln w="9525">
            <a:solidFill>
              <a:srgbClr val="4A7EBB"/>
            </a:solidFill>
          </a:ln>
        </p:spPr>
        <p:txBody>
          <a:bodyPr wrap="square" lIns="0" tIns="0" rIns="0" bIns="0" rtlCol="0"/>
          <a:lstStyle/>
          <a:p>
            <a:endParaRPr/>
          </a:p>
        </p:txBody>
      </p:sp>
      <p:sp>
        <p:nvSpPr>
          <p:cNvPr id="25" name="object 25"/>
          <p:cNvSpPr/>
          <p:nvPr/>
        </p:nvSpPr>
        <p:spPr>
          <a:xfrm>
            <a:off x="5257800" y="2971800"/>
            <a:ext cx="753110" cy="0"/>
          </a:xfrm>
          <a:custGeom>
            <a:avLst/>
            <a:gdLst/>
            <a:ahLst/>
            <a:cxnLst/>
            <a:rect l="l" t="t" r="r" b="b"/>
            <a:pathLst>
              <a:path w="753110">
                <a:moveTo>
                  <a:pt x="0" y="0"/>
                </a:moveTo>
                <a:lnTo>
                  <a:pt x="752576" y="0"/>
                </a:lnTo>
              </a:path>
            </a:pathLst>
          </a:custGeom>
          <a:ln w="9525">
            <a:solidFill>
              <a:srgbClr val="4A7EBB"/>
            </a:solidFill>
          </a:ln>
        </p:spPr>
        <p:txBody>
          <a:bodyPr wrap="square" lIns="0" tIns="0" rIns="0" bIns="0" rtlCol="0"/>
          <a:lstStyle/>
          <a:p>
            <a:endParaRPr/>
          </a:p>
        </p:txBody>
      </p:sp>
      <p:sp>
        <p:nvSpPr>
          <p:cNvPr id="26" name="object 26"/>
          <p:cNvSpPr/>
          <p:nvPr/>
        </p:nvSpPr>
        <p:spPr>
          <a:xfrm>
            <a:off x="5934172" y="2927347"/>
            <a:ext cx="76200" cy="88900"/>
          </a:xfrm>
          <a:custGeom>
            <a:avLst/>
            <a:gdLst/>
            <a:ahLst/>
            <a:cxnLst/>
            <a:rect l="l" t="t" r="r" b="b"/>
            <a:pathLst>
              <a:path w="76200" h="88900">
                <a:moveTo>
                  <a:pt x="0" y="0"/>
                </a:moveTo>
                <a:lnTo>
                  <a:pt x="76200" y="44450"/>
                </a:lnTo>
                <a:lnTo>
                  <a:pt x="0" y="88900"/>
                </a:lnTo>
              </a:path>
            </a:pathLst>
          </a:custGeom>
          <a:ln w="9525">
            <a:solidFill>
              <a:srgbClr val="4A7EBB"/>
            </a:solidFill>
          </a:ln>
        </p:spPr>
        <p:txBody>
          <a:bodyPr wrap="square" lIns="0" tIns="0" rIns="0" bIns="0" rtlCol="0"/>
          <a:lstStyle/>
          <a:p>
            <a:endParaRPr/>
          </a:p>
        </p:txBody>
      </p:sp>
      <p:sp>
        <p:nvSpPr>
          <p:cNvPr id="27" name="object 27"/>
          <p:cNvSpPr/>
          <p:nvPr/>
        </p:nvSpPr>
        <p:spPr>
          <a:xfrm>
            <a:off x="6019800" y="4267200"/>
            <a:ext cx="1981200" cy="1066800"/>
          </a:xfrm>
          <a:custGeom>
            <a:avLst/>
            <a:gdLst/>
            <a:ahLst/>
            <a:cxnLst/>
            <a:rect l="l" t="t" r="r" b="b"/>
            <a:pathLst>
              <a:path w="1981200" h="1066800">
                <a:moveTo>
                  <a:pt x="0" y="0"/>
                </a:moveTo>
                <a:lnTo>
                  <a:pt x="1981200" y="0"/>
                </a:lnTo>
                <a:lnTo>
                  <a:pt x="1981200" y="1066800"/>
                </a:lnTo>
                <a:lnTo>
                  <a:pt x="0" y="1066800"/>
                </a:lnTo>
                <a:lnTo>
                  <a:pt x="0" y="0"/>
                </a:lnTo>
                <a:close/>
              </a:path>
            </a:pathLst>
          </a:custGeom>
          <a:solidFill>
            <a:srgbClr val="4F81BD"/>
          </a:solidFill>
        </p:spPr>
        <p:txBody>
          <a:bodyPr wrap="square" lIns="0" tIns="0" rIns="0" bIns="0" rtlCol="0"/>
          <a:lstStyle/>
          <a:p>
            <a:endParaRPr/>
          </a:p>
        </p:txBody>
      </p:sp>
      <p:sp>
        <p:nvSpPr>
          <p:cNvPr id="28" name="object 28"/>
          <p:cNvSpPr/>
          <p:nvPr/>
        </p:nvSpPr>
        <p:spPr>
          <a:xfrm>
            <a:off x="6019800" y="4267200"/>
            <a:ext cx="1981200" cy="1066800"/>
          </a:xfrm>
          <a:custGeom>
            <a:avLst/>
            <a:gdLst/>
            <a:ahLst/>
            <a:cxnLst/>
            <a:rect l="l" t="t" r="r" b="b"/>
            <a:pathLst>
              <a:path w="1981200" h="1066800">
                <a:moveTo>
                  <a:pt x="0" y="0"/>
                </a:moveTo>
                <a:lnTo>
                  <a:pt x="1981200" y="0"/>
                </a:lnTo>
                <a:lnTo>
                  <a:pt x="1981200" y="1066800"/>
                </a:lnTo>
                <a:lnTo>
                  <a:pt x="0" y="1066800"/>
                </a:lnTo>
                <a:lnTo>
                  <a:pt x="0" y="0"/>
                </a:lnTo>
                <a:close/>
              </a:path>
            </a:pathLst>
          </a:custGeom>
          <a:ln w="25400">
            <a:solidFill>
              <a:srgbClr val="385D8A"/>
            </a:solidFill>
          </a:ln>
        </p:spPr>
        <p:txBody>
          <a:bodyPr wrap="square" lIns="0" tIns="0" rIns="0" bIns="0" rtlCol="0"/>
          <a:lstStyle/>
          <a:p>
            <a:endParaRPr/>
          </a:p>
        </p:txBody>
      </p:sp>
      <p:sp>
        <p:nvSpPr>
          <p:cNvPr id="29" name="object 29"/>
          <p:cNvSpPr txBox="1"/>
          <p:nvPr/>
        </p:nvSpPr>
        <p:spPr>
          <a:xfrm>
            <a:off x="6291230" y="4478528"/>
            <a:ext cx="1437005" cy="695960"/>
          </a:xfrm>
          <a:prstGeom prst="rect">
            <a:avLst/>
          </a:prstGeom>
        </p:spPr>
        <p:txBody>
          <a:bodyPr vert="horz" wrap="square" lIns="0" tIns="0" rIns="0" bIns="0" rtlCol="0">
            <a:spAutoFit/>
          </a:bodyPr>
          <a:lstStyle/>
          <a:p>
            <a:pPr marL="12700" marR="5080" indent="50165">
              <a:lnSpc>
                <a:spcPct val="100000"/>
              </a:lnSpc>
            </a:pPr>
            <a:r>
              <a:rPr sz="2400" spc="-35" dirty="0">
                <a:solidFill>
                  <a:srgbClr val="FFFFFF"/>
                </a:solidFill>
                <a:latin typeface="Calibri"/>
                <a:cs typeface="Calibri"/>
              </a:rPr>
              <a:t>F</a:t>
            </a:r>
            <a:r>
              <a:rPr sz="2400" spc="-10" dirty="0">
                <a:solidFill>
                  <a:srgbClr val="FFFFFF"/>
                </a:solidFill>
                <a:latin typeface="Calibri"/>
                <a:cs typeface="Calibri"/>
              </a:rPr>
              <a:t>e</a:t>
            </a:r>
            <a:r>
              <a:rPr sz="2400" dirty="0">
                <a:solidFill>
                  <a:srgbClr val="FFFFFF"/>
                </a:solidFill>
                <a:latin typeface="Calibri"/>
                <a:cs typeface="Calibri"/>
              </a:rPr>
              <a:t>ll</a:t>
            </a:r>
            <a:r>
              <a:rPr sz="2400" spc="-20" dirty="0">
                <a:solidFill>
                  <a:srgbClr val="FFFFFF"/>
                </a:solidFill>
                <a:latin typeface="Calibri"/>
                <a:cs typeface="Calibri"/>
              </a:rPr>
              <a:t>o</a:t>
            </a:r>
            <a:r>
              <a:rPr sz="2400" spc="-45" dirty="0">
                <a:solidFill>
                  <a:srgbClr val="FFFFFF"/>
                </a:solidFill>
                <a:latin typeface="Calibri"/>
                <a:cs typeface="Calibri"/>
              </a:rPr>
              <a:t>w</a:t>
            </a:r>
            <a:r>
              <a:rPr sz="2400" spc="-5" dirty="0">
                <a:solidFill>
                  <a:srgbClr val="FFFFFF"/>
                </a:solidFill>
                <a:latin typeface="Calibri"/>
                <a:cs typeface="Calibri"/>
              </a:rPr>
              <a:t>sh</a:t>
            </a:r>
            <a:r>
              <a:rPr sz="2400" dirty="0">
                <a:solidFill>
                  <a:srgbClr val="FFFFFF"/>
                </a:solidFill>
                <a:latin typeface="Calibri"/>
                <a:cs typeface="Calibri"/>
              </a:rPr>
              <a:t>ip </a:t>
            </a:r>
            <a:r>
              <a:rPr sz="2400" spc="-175" dirty="0">
                <a:solidFill>
                  <a:srgbClr val="FFFFFF"/>
                </a:solidFill>
                <a:latin typeface="Calibri"/>
                <a:cs typeface="Calibri"/>
              </a:rPr>
              <a:t>Y</a:t>
            </a:r>
            <a:r>
              <a:rPr sz="2400" spc="-10" dirty="0">
                <a:solidFill>
                  <a:srgbClr val="FFFFFF"/>
                </a:solidFill>
                <a:latin typeface="Calibri"/>
                <a:cs typeface="Calibri"/>
              </a:rPr>
              <a:t>ear</a:t>
            </a:r>
            <a:r>
              <a:rPr sz="2400" dirty="0">
                <a:solidFill>
                  <a:srgbClr val="FFFFFF"/>
                </a:solidFill>
                <a:latin typeface="Calibri"/>
                <a:cs typeface="Calibri"/>
              </a:rPr>
              <a:t> </a:t>
            </a:r>
            <a:r>
              <a:rPr sz="2400" spc="-15" dirty="0">
                <a:solidFill>
                  <a:srgbClr val="FFFFFF"/>
                </a:solidFill>
                <a:latin typeface="Calibri"/>
                <a:cs typeface="Calibri"/>
              </a:rPr>
              <a:t>B</a:t>
            </a:r>
            <a:r>
              <a:rPr sz="2400" spc="-10" dirty="0">
                <a:solidFill>
                  <a:srgbClr val="FFFFFF"/>
                </a:solidFill>
                <a:latin typeface="Calibri"/>
                <a:cs typeface="Calibri"/>
              </a:rPr>
              <a:t>e</a:t>
            </a:r>
            <a:r>
              <a:rPr sz="2400" spc="-20" dirty="0">
                <a:solidFill>
                  <a:srgbClr val="FFFFFF"/>
                </a:solidFill>
                <a:latin typeface="Calibri"/>
                <a:cs typeface="Calibri"/>
              </a:rPr>
              <a:t>g</a:t>
            </a:r>
            <a:r>
              <a:rPr sz="2400" dirty="0">
                <a:solidFill>
                  <a:srgbClr val="FFFFFF"/>
                </a:solidFill>
                <a:latin typeface="Calibri"/>
                <a:cs typeface="Calibri"/>
              </a:rPr>
              <a:t>i</a:t>
            </a:r>
            <a:r>
              <a:rPr sz="2400" spc="-5" dirty="0">
                <a:solidFill>
                  <a:srgbClr val="FFFFFF"/>
                </a:solidFill>
                <a:latin typeface="Calibri"/>
                <a:cs typeface="Calibri"/>
              </a:rPr>
              <a:t>n</a:t>
            </a:r>
            <a:r>
              <a:rPr sz="2400" dirty="0">
                <a:solidFill>
                  <a:srgbClr val="FFFFFF"/>
                </a:solidFill>
                <a:latin typeface="Calibri"/>
                <a:cs typeface="Calibri"/>
              </a:rPr>
              <a:t>s</a:t>
            </a:r>
            <a:endParaRPr sz="2400">
              <a:latin typeface="Calibri"/>
              <a:cs typeface="Calibri"/>
            </a:endParaRPr>
          </a:p>
        </p:txBody>
      </p:sp>
      <p:sp>
        <p:nvSpPr>
          <p:cNvPr id="30" name="object 30"/>
          <p:cNvSpPr txBox="1"/>
          <p:nvPr/>
        </p:nvSpPr>
        <p:spPr>
          <a:xfrm>
            <a:off x="5946197" y="5499608"/>
            <a:ext cx="2141855" cy="330200"/>
          </a:xfrm>
          <a:prstGeom prst="rect">
            <a:avLst/>
          </a:prstGeom>
        </p:spPr>
        <p:txBody>
          <a:bodyPr vert="horz" wrap="square" lIns="0" tIns="0" rIns="0" bIns="0" rtlCol="0">
            <a:spAutoFit/>
          </a:bodyPr>
          <a:lstStyle/>
          <a:p>
            <a:pPr marL="12700">
              <a:lnSpc>
                <a:spcPct val="100000"/>
              </a:lnSpc>
              <a:tabLst>
                <a:tab pos="1275715" algn="l"/>
              </a:tabLst>
            </a:pPr>
            <a:r>
              <a:rPr sz="2400" spc="-10" dirty="0">
                <a:solidFill>
                  <a:srgbClr val="FF0000"/>
                </a:solidFill>
                <a:latin typeface="Calibri"/>
                <a:cs typeface="Calibri"/>
              </a:rPr>
              <a:t>J</a:t>
            </a:r>
            <a:r>
              <a:rPr sz="2400" spc="-5" dirty="0">
                <a:solidFill>
                  <a:srgbClr val="FF0000"/>
                </a:solidFill>
                <a:latin typeface="Calibri"/>
                <a:cs typeface="Calibri"/>
              </a:rPr>
              <a:t>un</a:t>
            </a:r>
            <a:r>
              <a:rPr sz="2400" spc="-15" dirty="0">
                <a:solidFill>
                  <a:srgbClr val="FF0000"/>
                </a:solidFill>
                <a:latin typeface="Calibri"/>
                <a:cs typeface="Calibri"/>
              </a:rPr>
              <a:t>e</a:t>
            </a:r>
            <a:r>
              <a:rPr sz="2400" dirty="0">
                <a:solidFill>
                  <a:srgbClr val="FF0000"/>
                </a:solidFill>
                <a:latin typeface="Calibri"/>
                <a:cs typeface="Calibri"/>
              </a:rPr>
              <a:t> </a:t>
            </a:r>
            <a:r>
              <a:rPr sz="2400" spc="-15" dirty="0">
                <a:solidFill>
                  <a:srgbClr val="FF0000"/>
                </a:solidFill>
                <a:latin typeface="Calibri"/>
                <a:cs typeface="Calibri"/>
              </a:rPr>
              <a:t>1</a:t>
            </a:r>
            <a:r>
              <a:rPr sz="2400" spc="-10" dirty="0">
                <a:solidFill>
                  <a:srgbClr val="FF0000"/>
                </a:solidFill>
                <a:latin typeface="Calibri"/>
                <a:cs typeface="Calibri"/>
              </a:rPr>
              <a:t> </a:t>
            </a:r>
            <a:r>
              <a:rPr sz="2400" spc="-25" dirty="0">
                <a:solidFill>
                  <a:srgbClr val="FF0000"/>
                </a:solidFill>
                <a:latin typeface="Calibri"/>
                <a:cs typeface="Calibri"/>
              </a:rPr>
              <a:t>o</a:t>
            </a:r>
            <a:r>
              <a:rPr sz="2400" spc="-10" dirty="0">
                <a:solidFill>
                  <a:srgbClr val="FF0000"/>
                </a:solidFill>
                <a:latin typeface="Calibri"/>
                <a:cs typeface="Calibri"/>
              </a:rPr>
              <a:t>r</a:t>
            </a:r>
            <a:r>
              <a:rPr sz="2400" dirty="0">
                <a:solidFill>
                  <a:srgbClr val="FF0000"/>
                </a:solidFill>
                <a:latin typeface="Calibri"/>
                <a:cs typeface="Calibri"/>
              </a:rPr>
              <a:t>	S</a:t>
            </a:r>
            <a:r>
              <a:rPr sz="2400" spc="-10" dirty="0">
                <a:solidFill>
                  <a:srgbClr val="FF0000"/>
                </a:solidFill>
                <a:latin typeface="Calibri"/>
                <a:cs typeface="Calibri"/>
              </a:rPr>
              <a:t>e</a:t>
            </a:r>
            <a:r>
              <a:rPr sz="2400" spc="-15" dirty="0">
                <a:solidFill>
                  <a:srgbClr val="FF0000"/>
                </a:solidFill>
                <a:latin typeface="Calibri"/>
                <a:cs typeface="Calibri"/>
              </a:rPr>
              <a:t>p</a:t>
            </a:r>
            <a:r>
              <a:rPr sz="2400" spc="-10" dirty="0">
                <a:solidFill>
                  <a:srgbClr val="FF0000"/>
                </a:solidFill>
                <a:latin typeface="Calibri"/>
                <a:cs typeface="Calibri"/>
              </a:rPr>
              <a:t>t</a:t>
            </a:r>
            <a:r>
              <a:rPr sz="2400" dirty="0">
                <a:solidFill>
                  <a:srgbClr val="FF0000"/>
                </a:solidFill>
                <a:latin typeface="Calibri"/>
                <a:cs typeface="Calibri"/>
              </a:rPr>
              <a:t>.</a:t>
            </a:r>
            <a:r>
              <a:rPr sz="2400" spc="-10" dirty="0">
                <a:solidFill>
                  <a:srgbClr val="FF0000"/>
                </a:solidFill>
                <a:latin typeface="Calibri"/>
                <a:cs typeface="Calibri"/>
              </a:rPr>
              <a:t> </a:t>
            </a:r>
            <a:r>
              <a:rPr sz="2400" spc="-15" dirty="0">
                <a:solidFill>
                  <a:srgbClr val="FF0000"/>
                </a:solidFill>
                <a:latin typeface="Calibri"/>
                <a:cs typeface="Calibri"/>
              </a:rPr>
              <a:t>1</a:t>
            </a:r>
            <a:endParaRPr sz="2400">
              <a:latin typeface="Calibri"/>
              <a:cs typeface="Calibri"/>
            </a:endParaRPr>
          </a:p>
        </p:txBody>
      </p:sp>
      <p:sp>
        <p:nvSpPr>
          <p:cNvPr id="31" name="object 31"/>
          <p:cNvSpPr/>
          <p:nvPr/>
        </p:nvSpPr>
        <p:spPr>
          <a:xfrm>
            <a:off x="8077200" y="2971800"/>
            <a:ext cx="381000" cy="0"/>
          </a:xfrm>
          <a:custGeom>
            <a:avLst/>
            <a:gdLst/>
            <a:ahLst/>
            <a:cxnLst/>
            <a:rect l="l" t="t" r="r" b="b"/>
            <a:pathLst>
              <a:path w="381000">
                <a:moveTo>
                  <a:pt x="0" y="0"/>
                </a:moveTo>
                <a:lnTo>
                  <a:pt x="381000" y="0"/>
                </a:lnTo>
              </a:path>
            </a:pathLst>
          </a:custGeom>
          <a:ln w="9525">
            <a:solidFill>
              <a:srgbClr val="4A7EBB"/>
            </a:solidFill>
          </a:ln>
        </p:spPr>
        <p:txBody>
          <a:bodyPr wrap="square" lIns="0" tIns="0" rIns="0" bIns="0" rtlCol="0"/>
          <a:lstStyle/>
          <a:p>
            <a:endParaRPr/>
          </a:p>
        </p:txBody>
      </p:sp>
      <p:sp>
        <p:nvSpPr>
          <p:cNvPr id="32" name="object 32"/>
          <p:cNvSpPr/>
          <p:nvPr/>
        </p:nvSpPr>
        <p:spPr>
          <a:xfrm>
            <a:off x="8458200" y="2895600"/>
            <a:ext cx="0" cy="914400"/>
          </a:xfrm>
          <a:custGeom>
            <a:avLst/>
            <a:gdLst/>
            <a:ahLst/>
            <a:cxnLst/>
            <a:rect l="l" t="t" r="r" b="b"/>
            <a:pathLst>
              <a:path h="914400">
                <a:moveTo>
                  <a:pt x="0" y="0"/>
                </a:moveTo>
                <a:lnTo>
                  <a:pt x="0" y="914400"/>
                </a:lnTo>
              </a:path>
            </a:pathLst>
          </a:custGeom>
          <a:ln w="9525">
            <a:solidFill>
              <a:srgbClr val="4A7EBB"/>
            </a:solidFill>
          </a:ln>
        </p:spPr>
        <p:txBody>
          <a:bodyPr wrap="square" lIns="0" tIns="0" rIns="0" bIns="0" rtlCol="0"/>
          <a:lstStyle/>
          <a:p>
            <a:endParaRPr/>
          </a:p>
        </p:txBody>
      </p:sp>
      <p:sp>
        <p:nvSpPr>
          <p:cNvPr id="33" name="object 33"/>
          <p:cNvSpPr/>
          <p:nvPr/>
        </p:nvSpPr>
        <p:spPr>
          <a:xfrm>
            <a:off x="1295400" y="3810000"/>
            <a:ext cx="7162800" cy="76200"/>
          </a:xfrm>
          <a:custGeom>
            <a:avLst/>
            <a:gdLst/>
            <a:ahLst/>
            <a:cxnLst/>
            <a:rect l="l" t="t" r="r" b="b"/>
            <a:pathLst>
              <a:path w="7162800" h="76200">
                <a:moveTo>
                  <a:pt x="7162800" y="0"/>
                </a:moveTo>
                <a:lnTo>
                  <a:pt x="0" y="76200"/>
                </a:lnTo>
              </a:path>
            </a:pathLst>
          </a:custGeom>
          <a:ln w="9525">
            <a:solidFill>
              <a:srgbClr val="4A7EBB"/>
            </a:solidFill>
          </a:ln>
        </p:spPr>
        <p:txBody>
          <a:bodyPr wrap="square" lIns="0" tIns="0" rIns="0" bIns="0" rtlCol="0"/>
          <a:lstStyle/>
          <a:p>
            <a:endParaRPr/>
          </a:p>
        </p:txBody>
      </p:sp>
      <p:sp>
        <p:nvSpPr>
          <p:cNvPr id="34" name="object 34"/>
          <p:cNvSpPr/>
          <p:nvPr/>
        </p:nvSpPr>
        <p:spPr>
          <a:xfrm>
            <a:off x="1295400" y="3886200"/>
            <a:ext cx="0" cy="372110"/>
          </a:xfrm>
          <a:custGeom>
            <a:avLst/>
            <a:gdLst/>
            <a:ahLst/>
            <a:cxnLst/>
            <a:rect l="l" t="t" r="r" b="b"/>
            <a:pathLst>
              <a:path h="372110">
                <a:moveTo>
                  <a:pt x="0" y="0"/>
                </a:moveTo>
                <a:lnTo>
                  <a:pt x="0" y="371576"/>
                </a:lnTo>
              </a:path>
            </a:pathLst>
          </a:custGeom>
          <a:ln w="9525">
            <a:solidFill>
              <a:srgbClr val="4A7EBB"/>
            </a:solidFill>
          </a:ln>
        </p:spPr>
        <p:txBody>
          <a:bodyPr wrap="square" lIns="0" tIns="0" rIns="0" bIns="0" rtlCol="0"/>
          <a:lstStyle/>
          <a:p>
            <a:endParaRPr/>
          </a:p>
        </p:txBody>
      </p:sp>
      <p:sp>
        <p:nvSpPr>
          <p:cNvPr id="35" name="object 35"/>
          <p:cNvSpPr/>
          <p:nvPr/>
        </p:nvSpPr>
        <p:spPr>
          <a:xfrm>
            <a:off x="1250955" y="4181572"/>
            <a:ext cx="88900" cy="76200"/>
          </a:xfrm>
          <a:custGeom>
            <a:avLst/>
            <a:gdLst/>
            <a:ahLst/>
            <a:cxnLst/>
            <a:rect l="l" t="t" r="r" b="b"/>
            <a:pathLst>
              <a:path w="88900" h="76200">
                <a:moveTo>
                  <a:pt x="88900" y="0"/>
                </a:moveTo>
                <a:lnTo>
                  <a:pt x="44450" y="76200"/>
                </a:lnTo>
                <a:lnTo>
                  <a:pt x="0" y="0"/>
                </a:lnTo>
              </a:path>
            </a:pathLst>
          </a:custGeom>
          <a:ln w="9525">
            <a:solidFill>
              <a:srgbClr val="4A7EBB"/>
            </a:solidFill>
          </a:ln>
        </p:spPr>
        <p:txBody>
          <a:bodyPr wrap="square" lIns="0" tIns="0" rIns="0" bIns="0" rtlCol="0"/>
          <a:lstStyle/>
          <a:p>
            <a:endParaRPr/>
          </a:p>
        </p:txBody>
      </p:sp>
      <p:sp>
        <p:nvSpPr>
          <p:cNvPr id="36" name="object 36"/>
          <p:cNvSpPr/>
          <p:nvPr/>
        </p:nvSpPr>
        <p:spPr>
          <a:xfrm>
            <a:off x="2286000" y="4800600"/>
            <a:ext cx="524510" cy="0"/>
          </a:xfrm>
          <a:custGeom>
            <a:avLst/>
            <a:gdLst/>
            <a:ahLst/>
            <a:cxnLst/>
            <a:rect l="l" t="t" r="r" b="b"/>
            <a:pathLst>
              <a:path w="524510">
                <a:moveTo>
                  <a:pt x="0" y="0"/>
                </a:moveTo>
                <a:lnTo>
                  <a:pt x="523963" y="0"/>
                </a:lnTo>
              </a:path>
            </a:pathLst>
          </a:custGeom>
          <a:ln w="9525">
            <a:solidFill>
              <a:srgbClr val="4A7EBB"/>
            </a:solidFill>
          </a:ln>
        </p:spPr>
        <p:txBody>
          <a:bodyPr wrap="square" lIns="0" tIns="0" rIns="0" bIns="0" rtlCol="0"/>
          <a:lstStyle/>
          <a:p>
            <a:endParaRPr/>
          </a:p>
        </p:txBody>
      </p:sp>
      <p:sp>
        <p:nvSpPr>
          <p:cNvPr id="37" name="object 37"/>
          <p:cNvSpPr/>
          <p:nvPr/>
        </p:nvSpPr>
        <p:spPr>
          <a:xfrm>
            <a:off x="2733772" y="4756146"/>
            <a:ext cx="76200" cy="88900"/>
          </a:xfrm>
          <a:custGeom>
            <a:avLst/>
            <a:gdLst/>
            <a:ahLst/>
            <a:cxnLst/>
            <a:rect l="l" t="t" r="r" b="b"/>
            <a:pathLst>
              <a:path w="76200" h="88900">
                <a:moveTo>
                  <a:pt x="0" y="0"/>
                </a:moveTo>
                <a:lnTo>
                  <a:pt x="76200" y="44450"/>
                </a:lnTo>
                <a:lnTo>
                  <a:pt x="0" y="88900"/>
                </a:lnTo>
              </a:path>
            </a:pathLst>
          </a:custGeom>
          <a:ln w="9525">
            <a:solidFill>
              <a:srgbClr val="4A7EBB"/>
            </a:solidFill>
          </a:ln>
        </p:spPr>
        <p:txBody>
          <a:bodyPr wrap="square" lIns="0" tIns="0" rIns="0" bIns="0" rtlCol="0"/>
          <a:lstStyle/>
          <a:p>
            <a:endParaRPr/>
          </a:p>
        </p:txBody>
      </p:sp>
      <p:sp>
        <p:nvSpPr>
          <p:cNvPr id="38" name="object 38"/>
          <p:cNvSpPr/>
          <p:nvPr/>
        </p:nvSpPr>
        <p:spPr>
          <a:xfrm>
            <a:off x="5334000" y="4800600"/>
            <a:ext cx="676910" cy="0"/>
          </a:xfrm>
          <a:custGeom>
            <a:avLst/>
            <a:gdLst/>
            <a:ahLst/>
            <a:cxnLst/>
            <a:rect l="l" t="t" r="r" b="b"/>
            <a:pathLst>
              <a:path w="676910">
                <a:moveTo>
                  <a:pt x="0" y="0"/>
                </a:moveTo>
                <a:lnTo>
                  <a:pt x="676376" y="0"/>
                </a:lnTo>
              </a:path>
            </a:pathLst>
          </a:custGeom>
          <a:ln w="9525">
            <a:solidFill>
              <a:srgbClr val="4A7EBB"/>
            </a:solidFill>
          </a:ln>
        </p:spPr>
        <p:txBody>
          <a:bodyPr wrap="square" lIns="0" tIns="0" rIns="0" bIns="0" rtlCol="0"/>
          <a:lstStyle/>
          <a:p>
            <a:endParaRPr/>
          </a:p>
        </p:txBody>
      </p:sp>
      <p:sp>
        <p:nvSpPr>
          <p:cNvPr id="39" name="object 39"/>
          <p:cNvSpPr/>
          <p:nvPr/>
        </p:nvSpPr>
        <p:spPr>
          <a:xfrm>
            <a:off x="5934171" y="4756146"/>
            <a:ext cx="76200" cy="88900"/>
          </a:xfrm>
          <a:custGeom>
            <a:avLst/>
            <a:gdLst/>
            <a:ahLst/>
            <a:cxnLst/>
            <a:rect l="l" t="t" r="r" b="b"/>
            <a:pathLst>
              <a:path w="76200" h="88900">
                <a:moveTo>
                  <a:pt x="0" y="0"/>
                </a:moveTo>
                <a:lnTo>
                  <a:pt x="76200" y="44450"/>
                </a:lnTo>
                <a:lnTo>
                  <a:pt x="0" y="88900"/>
                </a:lnTo>
              </a:path>
            </a:pathLst>
          </a:custGeom>
          <a:ln w="9525">
            <a:solidFill>
              <a:srgbClr val="4A7EBB"/>
            </a:solidFill>
          </a:ln>
        </p:spPr>
        <p:txBody>
          <a:bodyPr wrap="square" lIns="0" tIns="0" rIns="0" bIns="0" rtlCol="0"/>
          <a:lstStyle/>
          <a:p>
            <a:endParaRPr/>
          </a:p>
        </p:txBody>
      </p:sp>
      <p:sp>
        <p:nvSpPr>
          <p:cNvPr id="40" name="object 40"/>
          <p:cNvSpPr txBox="1">
            <a:spLocks noGrp="1"/>
          </p:cNvSpPr>
          <p:nvPr>
            <p:ph type="sldNum" sz="quarter" idx="7"/>
          </p:nvPr>
        </p:nvSpPr>
        <p:spPr>
          <a:prstGeom prst="rect">
            <a:avLst/>
          </a:prstGeom>
        </p:spPr>
        <p:txBody>
          <a:bodyPr vert="horz" wrap="square" lIns="0" tIns="0" rIns="0" bIns="0" rtlCol="0">
            <a:spAutoFit/>
          </a:bodyPr>
          <a:lstStyle/>
          <a:p>
            <a:pPr marL="102870">
              <a:lnSpc>
                <a:spcPct val="100000"/>
              </a:lnSpc>
            </a:pPr>
            <a:fld id="{81D60167-4931-47E6-BA6A-407CBD079E47}" type="slidenum">
              <a:rPr spc="-10" dirty="0"/>
              <a:t>10</a:t>
            </a:fld>
            <a:endParaRPr spc="-10" dirty="0"/>
          </a:p>
        </p:txBody>
      </p:sp>
      <p:sp>
        <p:nvSpPr>
          <p:cNvPr id="41" name="TextBox 40"/>
          <p:cNvSpPr txBox="1"/>
          <p:nvPr/>
        </p:nvSpPr>
        <p:spPr>
          <a:xfrm>
            <a:off x="211015" y="6414868"/>
            <a:ext cx="6276718" cy="369332"/>
          </a:xfrm>
          <a:prstGeom prst="rect">
            <a:avLst/>
          </a:prstGeom>
          <a:noFill/>
        </p:spPr>
        <p:txBody>
          <a:bodyPr wrap="none" rtlCol="0">
            <a:spAutoFit/>
          </a:bodyPr>
          <a:lstStyle/>
          <a:p>
            <a:r>
              <a:rPr lang="en-US" dirty="0"/>
              <a:t>In 2019, application deadline for Geosciences </a:t>
            </a:r>
            <a:r>
              <a:rPr lang="en-US" b="1" dirty="0"/>
              <a:t>is Monday, Oct 21</a:t>
            </a:r>
            <a:r>
              <a:rPr lang="en-US" b="1" baseline="30000" dirty="0"/>
              <a:t>st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59740" y="1557337"/>
            <a:ext cx="8022590" cy="4829527"/>
          </a:xfrm>
          <a:prstGeom prst="rect">
            <a:avLst/>
          </a:prstGeom>
        </p:spPr>
        <p:txBody>
          <a:bodyPr vert="horz" wrap="square" lIns="0" tIns="0" rIns="0" bIns="0" rtlCol="0">
            <a:spAutoFit/>
          </a:bodyPr>
          <a:lstStyle/>
          <a:p>
            <a:pPr marL="12700">
              <a:lnSpc>
                <a:spcPct val="100000"/>
              </a:lnSpc>
            </a:pPr>
            <a:r>
              <a:rPr sz="2400" b="1" spc="-20" dirty="0">
                <a:latin typeface="Calibri"/>
                <a:cs typeface="Calibri"/>
              </a:rPr>
              <a:t>N</a:t>
            </a:r>
            <a:r>
              <a:rPr sz="2400" b="1" spc="-10" dirty="0">
                <a:latin typeface="Calibri"/>
                <a:cs typeface="Calibri"/>
              </a:rPr>
              <a:t>S</a:t>
            </a:r>
            <a:r>
              <a:rPr sz="2400" b="1" spc="-15" dirty="0">
                <a:latin typeface="Calibri"/>
                <a:cs typeface="Calibri"/>
              </a:rPr>
              <a:t>F</a:t>
            </a:r>
            <a:r>
              <a:rPr sz="2400" b="1" spc="-25" dirty="0">
                <a:latin typeface="Calibri"/>
                <a:cs typeface="Calibri"/>
              </a:rPr>
              <a:t> </a:t>
            </a:r>
            <a:r>
              <a:rPr sz="2400" b="1" spc="-75" dirty="0">
                <a:latin typeface="Calibri"/>
                <a:cs typeface="Calibri"/>
              </a:rPr>
              <a:t>F</a:t>
            </a:r>
            <a:r>
              <a:rPr sz="2400" b="1" spc="-15" dirty="0">
                <a:latin typeface="Calibri"/>
                <a:cs typeface="Calibri"/>
              </a:rPr>
              <a:t>a</a:t>
            </a:r>
            <a:r>
              <a:rPr sz="2400" b="1" spc="-35" dirty="0">
                <a:latin typeface="Calibri"/>
                <a:cs typeface="Calibri"/>
              </a:rPr>
              <a:t>s</a:t>
            </a:r>
            <a:r>
              <a:rPr sz="2400" b="1" spc="-15" dirty="0">
                <a:latin typeface="Calibri"/>
                <a:cs typeface="Calibri"/>
              </a:rPr>
              <a:t>t</a:t>
            </a:r>
            <a:r>
              <a:rPr sz="2400" b="1" spc="-10" dirty="0">
                <a:latin typeface="Calibri"/>
                <a:cs typeface="Calibri"/>
              </a:rPr>
              <a:t>L</a:t>
            </a:r>
            <a:r>
              <a:rPr sz="2400" b="1" spc="-15" dirty="0">
                <a:latin typeface="Calibri"/>
                <a:cs typeface="Calibri"/>
              </a:rPr>
              <a:t>a</a:t>
            </a:r>
            <a:r>
              <a:rPr sz="2400" b="1" spc="-20" dirty="0">
                <a:latin typeface="Calibri"/>
                <a:cs typeface="Calibri"/>
              </a:rPr>
              <a:t>n</a:t>
            </a:r>
            <a:r>
              <a:rPr sz="2400" b="1" dirty="0">
                <a:latin typeface="Calibri"/>
                <a:cs typeface="Calibri"/>
              </a:rPr>
              <a:t>e</a:t>
            </a:r>
            <a:endParaRPr sz="2400" dirty="0">
              <a:latin typeface="Calibri"/>
              <a:cs typeface="Calibri"/>
            </a:endParaRPr>
          </a:p>
          <a:p>
            <a:pPr marL="355600" marR="5080" indent="-342900">
              <a:lnSpc>
                <a:spcPts val="2300"/>
              </a:lnSpc>
              <a:spcBef>
                <a:spcPts val="560"/>
              </a:spcBef>
              <a:buFont typeface="Arial"/>
              <a:buChar char="•"/>
              <a:tabLst>
                <a:tab pos="355600" algn="l"/>
              </a:tabLst>
            </a:pPr>
            <a:r>
              <a:rPr sz="2400" spc="-70" dirty="0">
                <a:latin typeface="Calibri"/>
                <a:cs typeface="Calibri"/>
              </a:rPr>
              <a:t>P</a:t>
            </a:r>
            <a:r>
              <a:rPr sz="2400" spc="-10" dirty="0">
                <a:latin typeface="Calibri"/>
                <a:cs typeface="Calibri"/>
              </a:rPr>
              <a:t>e</a:t>
            </a:r>
            <a:r>
              <a:rPr sz="2400" spc="-45" dirty="0">
                <a:latin typeface="Calibri"/>
                <a:cs typeface="Calibri"/>
              </a:rPr>
              <a:t>r</a:t>
            </a:r>
            <a:r>
              <a:rPr sz="2400" spc="-5" dirty="0">
                <a:latin typeface="Calibri"/>
                <a:cs typeface="Calibri"/>
              </a:rPr>
              <a:t>s</a:t>
            </a:r>
            <a:r>
              <a:rPr sz="2400" spc="-10" dirty="0">
                <a:latin typeface="Calibri"/>
                <a:cs typeface="Calibri"/>
              </a:rPr>
              <a:t>o</a:t>
            </a:r>
            <a:r>
              <a:rPr sz="2400" spc="-5" dirty="0">
                <a:latin typeface="Calibri"/>
                <a:cs typeface="Calibri"/>
              </a:rPr>
              <a:t>n</a:t>
            </a:r>
            <a:r>
              <a:rPr sz="2400" dirty="0">
                <a:latin typeface="Calibri"/>
                <a:cs typeface="Calibri"/>
              </a:rPr>
              <a:t>al,</a:t>
            </a:r>
            <a:r>
              <a:rPr sz="2400" spc="-15" dirty="0">
                <a:latin typeface="Calibri"/>
                <a:cs typeface="Calibri"/>
              </a:rPr>
              <a:t> </a:t>
            </a:r>
            <a:r>
              <a:rPr sz="2400" spc="-50" dirty="0">
                <a:latin typeface="Calibri"/>
                <a:cs typeface="Calibri"/>
              </a:rPr>
              <a:t>R</a:t>
            </a:r>
            <a:r>
              <a:rPr sz="2400" spc="-10" dirty="0">
                <a:latin typeface="Calibri"/>
                <a:cs typeface="Calibri"/>
              </a:rPr>
              <a:t>e</a:t>
            </a:r>
            <a:r>
              <a:rPr sz="2400" dirty="0">
                <a:latin typeface="Calibri"/>
                <a:cs typeface="Calibri"/>
              </a:rPr>
              <a:t>l</a:t>
            </a:r>
            <a:r>
              <a:rPr sz="2400" spc="-10" dirty="0">
                <a:latin typeface="Calibri"/>
                <a:cs typeface="Calibri"/>
              </a:rPr>
              <a:t>e</a:t>
            </a:r>
            <a:r>
              <a:rPr sz="2400" spc="-55" dirty="0">
                <a:latin typeface="Calibri"/>
                <a:cs typeface="Calibri"/>
              </a:rPr>
              <a:t>v</a:t>
            </a:r>
            <a:r>
              <a:rPr sz="2400" dirty="0">
                <a:latin typeface="Calibri"/>
                <a:cs typeface="Calibri"/>
              </a:rPr>
              <a:t>a</a:t>
            </a:r>
            <a:r>
              <a:rPr sz="2400" spc="-25" dirty="0">
                <a:latin typeface="Calibri"/>
                <a:cs typeface="Calibri"/>
              </a:rPr>
              <a:t>n</a:t>
            </a:r>
            <a:r>
              <a:rPr sz="2400" spc="-10" dirty="0">
                <a:latin typeface="Calibri"/>
                <a:cs typeface="Calibri"/>
              </a:rPr>
              <a:t>t</a:t>
            </a:r>
            <a:r>
              <a:rPr sz="2400" spc="-5" dirty="0">
                <a:latin typeface="Calibri"/>
                <a:cs typeface="Calibri"/>
              </a:rPr>
              <a:t> </a:t>
            </a:r>
            <a:r>
              <a:rPr sz="2400" spc="-15" dirty="0">
                <a:latin typeface="Calibri"/>
                <a:cs typeface="Calibri"/>
              </a:rPr>
              <a:t>Ba</a:t>
            </a:r>
            <a:r>
              <a:rPr sz="2400" spc="-10" dirty="0">
                <a:latin typeface="Calibri"/>
                <a:cs typeface="Calibri"/>
              </a:rPr>
              <a:t>c</a:t>
            </a:r>
            <a:r>
              <a:rPr sz="2400" spc="-15" dirty="0">
                <a:latin typeface="Calibri"/>
                <a:cs typeface="Calibri"/>
              </a:rPr>
              <a:t>k</a:t>
            </a:r>
            <a:r>
              <a:rPr sz="2400" spc="-20" dirty="0">
                <a:latin typeface="Calibri"/>
                <a:cs typeface="Calibri"/>
              </a:rPr>
              <a:t>g</a:t>
            </a:r>
            <a:r>
              <a:rPr sz="2400" spc="-45" dirty="0">
                <a:latin typeface="Calibri"/>
                <a:cs typeface="Calibri"/>
              </a:rPr>
              <a:t>r</a:t>
            </a:r>
            <a:r>
              <a:rPr sz="2400" spc="-10" dirty="0">
                <a:latin typeface="Calibri"/>
                <a:cs typeface="Calibri"/>
              </a:rPr>
              <a:t>o</a:t>
            </a:r>
            <a:r>
              <a:rPr sz="2400" spc="-5" dirty="0">
                <a:latin typeface="Calibri"/>
                <a:cs typeface="Calibri"/>
              </a:rPr>
              <a:t>un</a:t>
            </a:r>
            <a:r>
              <a:rPr sz="2400" dirty="0">
                <a:latin typeface="Calibri"/>
                <a:cs typeface="Calibri"/>
              </a:rPr>
              <a:t>d</a:t>
            </a:r>
            <a:r>
              <a:rPr sz="2400" spc="-30" dirty="0">
                <a:latin typeface="Calibri"/>
                <a:cs typeface="Calibri"/>
              </a:rPr>
              <a:t> </a:t>
            </a:r>
            <a:r>
              <a:rPr sz="2400" dirty="0">
                <a:latin typeface="Calibri"/>
                <a:cs typeface="Calibri"/>
              </a:rPr>
              <a:t>a</a:t>
            </a:r>
            <a:r>
              <a:rPr sz="2400" spc="-5" dirty="0">
                <a:latin typeface="Calibri"/>
                <a:cs typeface="Calibri"/>
              </a:rPr>
              <a:t>n</a:t>
            </a:r>
            <a:r>
              <a:rPr sz="2400" dirty="0">
                <a:latin typeface="Calibri"/>
                <a:cs typeface="Calibri"/>
              </a:rPr>
              <a:t>d</a:t>
            </a:r>
            <a:r>
              <a:rPr sz="2400" spc="-5" dirty="0">
                <a:latin typeface="Calibri"/>
                <a:cs typeface="Calibri"/>
              </a:rPr>
              <a:t> </a:t>
            </a:r>
            <a:r>
              <a:rPr sz="2400" dirty="0">
                <a:latin typeface="Calibri"/>
                <a:cs typeface="Calibri"/>
              </a:rPr>
              <a:t>F</a:t>
            </a:r>
            <a:r>
              <a:rPr sz="2400" spc="-5" dirty="0">
                <a:latin typeface="Calibri"/>
                <a:cs typeface="Calibri"/>
              </a:rPr>
              <a:t>u</a:t>
            </a:r>
            <a:r>
              <a:rPr sz="2400" spc="-10" dirty="0">
                <a:latin typeface="Calibri"/>
                <a:cs typeface="Calibri"/>
              </a:rPr>
              <a:t>t</a:t>
            </a:r>
            <a:r>
              <a:rPr sz="2400" spc="-5" dirty="0">
                <a:latin typeface="Calibri"/>
                <a:cs typeface="Calibri"/>
              </a:rPr>
              <a:t>u</a:t>
            </a:r>
            <a:r>
              <a:rPr sz="2400" spc="-45" dirty="0">
                <a:latin typeface="Calibri"/>
                <a:cs typeface="Calibri"/>
              </a:rPr>
              <a:t>r</a:t>
            </a:r>
            <a:r>
              <a:rPr sz="2400" spc="-15" dirty="0">
                <a:latin typeface="Calibri"/>
                <a:cs typeface="Calibri"/>
              </a:rPr>
              <a:t>e</a:t>
            </a:r>
            <a:r>
              <a:rPr sz="2400" spc="-10" dirty="0">
                <a:latin typeface="Calibri"/>
                <a:cs typeface="Calibri"/>
              </a:rPr>
              <a:t> </a:t>
            </a:r>
            <a:r>
              <a:rPr sz="2400" spc="-25" dirty="0">
                <a:latin typeface="Calibri"/>
                <a:cs typeface="Calibri"/>
              </a:rPr>
              <a:t>G</a:t>
            </a:r>
            <a:r>
              <a:rPr sz="2400" spc="-10" dirty="0">
                <a:latin typeface="Calibri"/>
                <a:cs typeface="Calibri"/>
              </a:rPr>
              <a:t>o</a:t>
            </a:r>
            <a:r>
              <a:rPr sz="2400" dirty="0">
                <a:latin typeface="Calibri"/>
                <a:cs typeface="Calibri"/>
              </a:rPr>
              <a:t>als</a:t>
            </a:r>
            <a:r>
              <a:rPr sz="2400" spc="-10" dirty="0">
                <a:latin typeface="Calibri"/>
                <a:cs typeface="Calibri"/>
              </a:rPr>
              <a:t> </a:t>
            </a:r>
            <a:r>
              <a:rPr sz="2400" dirty="0">
                <a:latin typeface="Calibri"/>
                <a:cs typeface="Calibri"/>
              </a:rPr>
              <a:t>S</a:t>
            </a:r>
            <a:r>
              <a:rPr sz="2400" spc="-25" dirty="0">
                <a:latin typeface="Calibri"/>
                <a:cs typeface="Calibri"/>
              </a:rPr>
              <a:t>ta</a:t>
            </a:r>
            <a:r>
              <a:rPr sz="2400" spc="-35" dirty="0">
                <a:latin typeface="Calibri"/>
                <a:cs typeface="Calibri"/>
              </a:rPr>
              <a:t>t</a:t>
            </a:r>
            <a:r>
              <a:rPr sz="2400" spc="-10" dirty="0">
                <a:latin typeface="Calibri"/>
                <a:cs typeface="Calibri"/>
              </a:rPr>
              <a:t>e</a:t>
            </a:r>
            <a:r>
              <a:rPr sz="2400" spc="-20" dirty="0">
                <a:latin typeface="Calibri"/>
                <a:cs typeface="Calibri"/>
              </a:rPr>
              <a:t>m</a:t>
            </a:r>
            <a:r>
              <a:rPr sz="2400" spc="-10" dirty="0">
                <a:latin typeface="Calibri"/>
                <a:cs typeface="Calibri"/>
              </a:rPr>
              <a:t>e</a:t>
            </a:r>
            <a:r>
              <a:rPr sz="2400" spc="-25" dirty="0">
                <a:latin typeface="Calibri"/>
                <a:cs typeface="Calibri"/>
              </a:rPr>
              <a:t>n</a:t>
            </a:r>
            <a:r>
              <a:rPr sz="2400" spc="-10" dirty="0">
                <a:latin typeface="Calibri"/>
                <a:cs typeface="Calibri"/>
              </a:rPr>
              <a:t>t</a:t>
            </a:r>
            <a:r>
              <a:rPr sz="2400" spc="-30" dirty="0">
                <a:latin typeface="Calibri"/>
                <a:cs typeface="Calibri"/>
              </a:rPr>
              <a:t> </a:t>
            </a:r>
            <a:r>
              <a:rPr sz="2400" dirty="0">
                <a:latin typeface="Calibri"/>
                <a:cs typeface="Calibri"/>
              </a:rPr>
              <a:t>(</a:t>
            </a:r>
            <a:r>
              <a:rPr sz="2400" spc="-15" dirty="0">
                <a:latin typeface="Calibri"/>
                <a:cs typeface="Calibri"/>
              </a:rPr>
              <a:t>3</a:t>
            </a:r>
            <a:r>
              <a:rPr sz="2400" spc="-10" dirty="0">
                <a:latin typeface="Calibri"/>
                <a:cs typeface="Calibri"/>
              </a:rPr>
              <a:t> </a:t>
            </a:r>
            <a:r>
              <a:rPr sz="2400" spc="-5" dirty="0">
                <a:latin typeface="Calibri"/>
                <a:cs typeface="Calibri"/>
              </a:rPr>
              <a:t>p</a:t>
            </a:r>
            <a:r>
              <a:rPr sz="2400" dirty="0">
                <a:latin typeface="Calibri"/>
                <a:cs typeface="Calibri"/>
              </a:rPr>
              <a:t>a</a:t>
            </a:r>
            <a:r>
              <a:rPr sz="2400" spc="-45" dirty="0">
                <a:latin typeface="Calibri"/>
                <a:cs typeface="Calibri"/>
              </a:rPr>
              <a:t>g</a:t>
            </a:r>
            <a:r>
              <a:rPr sz="2400" spc="-10" dirty="0">
                <a:latin typeface="Calibri"/>
                <a:cs typeface="Calibri"/>
              </a:rPr>
              <a:t>e</a:t>
            </a:r>
            <a:r>
              <a:rPr sz="2400" spc="-5" dirty="0">
                <a:latin typeface="Calibri"/>
                <a:cs typeface="Calibri"/>
              </a:rPr>
              <a:t>s</a:t>
            </a:r>
            <a:r>
              <a:rPr sz="2400" dirty="0">
                <a:latin typeface="Calibri"/>
                <a:cs typeface="Calibri"/>
              </a:rPr>
              <a:t>)</a:t>
            </a:r>
          </a:p>
          <a:p>
            <a:pPr marL="355600" indent="-342900">
              <a:lnSpc>
                <a:spcPct val="100000"/>
              </a:lnSpc>
              <a:spcBef>
                <a:spcPts val="20"/>
              </a:spcBef>
              <a:buFont typeface="Arial"/>
              <a:buChar char="•"/>
              <a:tabLst>
                <a:tab pos="355600" algn="l"/>
              </a:tabLst>
            </a:pPr>
            <a:r>
              <a:rPr sz="2400" spc="-25" dirty="0">
                <a:latin typeface="Calibri"/>
                <a:cs typeface="Calibri"/>
              </a:rPr>
              <a:t>G</a:t>
            </a:r>
            <a:r>
              <a:rPr sz="2400" spc="-55" dirty="0">
                <a:latin typeface="Calibri"/>
                <a:cs typeface="Calibri"/>
              </a:rPr>
              <a:t>r</a:t>
            </a:r>
            <a:r>
              <a:rPr sz="2400" dirty="0">
                <a:latin typeface="Calibri"/>
                <a:cs typeface="Calibri"/>
              </a:rPr>
              <a:t>a</a:t>
            </a:r>
            <a:r>
              <a:rPr sz="2400" spc="-5" dirty="0">
                <a:latin typeface="Calibri"/>
                <a:cs typeface="Calibri"/>
              </a:rPr>
              <a:t>du</a:t>
            </a:r>
            <a:r>
              <a:rPr sz="2400" spc="-25" dirty="0">
                <a:latin typeface="Calibri"/>
                <a:cs typeface="Calibri"/>
              </a:rPr>
              <a:t>a</a:t>
            </a:r>
            <a:r>
              <a:rPr sz="2400" spc="-35" dirty="0">
                <a:latin typeface="Calibri"/>
                <a:cs typeface="Calibri"/>
              </a:rPr>
              <a:t>t</a:t>
            </a:r>
            <a:r>
              <a:rPr sz="2400" spc="-15" dirty="0">
                <a:latin typeface="Calibri"/>
                <a:cs typeface="Calibri"/>
              </a:rPr>
              <a:t>e</a:t>
            </a:r>
            <a:r>
              <a:rPr sz="2400" spc="-10" dirty="0">
                <a:latin typeface="Calibri"/>
                <a:cs typeface="Calibri"/>
              </a:rPr>
              <a:t> </a:t>
            </a:r>
            <a:r>
              <a:rPr sz="2400" spc="-50" dirty="0">
                <a:latin typeface="Calibri"/>
                <a:cs typeface="Calibri"/>
              </a:rPr>
              <a:t>R</a:t>
            </a:r>
            <a:r>
              <a:rPr sz="2400" spc="-10" dirty="0">
                <a:latin typeface="Calibri"/>
                <a:cs typeface="Calibri"/>
              </a:rPr>
              <a:t>e</a:t>
            </a:r>
            <a:r>
              <a:rPr sz="2400" spc="-15" dirty="0">
                <a:latin typeface="Calibri"/>
                <a:cs typeface="Calibri"/>
              </a:rPr>
              <a:t>s</a:t>
            </a:r>
            <a:r>
              <a:rPr sz="2400" spc="-10" dirty="0">
                <a:latin typeface="Calibri"/>
                <a:cs typeface="Calibri"/>
              </a:rPr>
              <a:t>e</a:t>
            </a:r>
            <a:r>
              <a:rPr sz="2400" spc="-15" dirty="0">
                <a:latin typeface="Calibri"/>
                <a:cs typeface="Calibri"/>
              </a:rPr>
              <a:t>a</a:t>
            </a:r>
            <a:r>
              <a:rPr sz="2400" spc="-45" dirty="0">
                <a:latin typeface="Calibri"/>
                <a:cs typeface="Calibri"/>
              </a:rPr>
              <a:t>r</a:t>
            </a:r>
            <a:r>
              <a:rPr sz="2400" spc="5" dirty="0">
                <a:latin typeface="Calibri"/>
                <a:cs typeface="Calibri"/>
              </a:rPr>
              <a:t>c</a:t>
            </a:r>
            <a:r>
              <a:rPr sz="2400" dirty="0">
                <a:latin typeface="Calibri"/>
                <a:cs typeface="Calibri"/>
              </a:rPr>
              <a:t>h</a:t>
            </a:r>
            <a:r>
              <a:rPr sz="2400" spc="-30" dirty="0">
                <a:latin typeface="Calibri"/>
                <a:cs typeface="Calibri"/>
              </a:rPr>
              <a:t> </a:t>
            </a:r>
            <a:r>
              <a:rPr sz="2400" dirty="0">
                <a:latin typeface="Calibri"/>
                <a:cs typeface="Calibri"/>
              </a:rPr>
              <a:t>S</a:t>
            </a:r>
            <a:r>
              <a:rPr sz="2400" spc="-35" dirty="0">
                <a:latin typeface="Calibri"/>
                <a:cs typeface="Calibri"/>
              </a:rPr>
              <a:t>t</a:t>
            </a:r>
            <a:r>
              <a:rPr sz="2400" spc="-25" dirty="0">
                <a:latin typeface="Calibri"/>
                <a:cs typeface="Calibri"/>
              </a:rPr>
              <a:t>a</a:t>
            </a:r>
            <a:r>
              <a:rPr sz="2400" spc="-35" dirty="0">
                <a:latin typeface="Calibri"/>
                <a:cs typeface="Calibri"/>
              </a:rPr>
              <a:t>t</a:t>
            </a:r>
            <a:r>
              <a:rPr sz="2400" spc="-10" dirty="0">
                <a:latin typeface="Calibri"/>
                <a:cs typeface="Calibri"/>
              </a:rPr>
              <a:t>e</a:t>
            </a:r>
            <a:r>
              <a:rPr sz="2400" spc="-20" dirty="0">
                <a:latin typeface="Calibri"/>
                <a:cs typeface="Calibri"/>
              </a:rPr>
              <a:t>m</a:t>
            </a:r>
            <a:r>
              <a:rPr sz="2400" spc="-10" dirty="0">
                <a:latin typeface="Calibri"/>
                <a:cs typeface="Calibri"/>
              </a:rPr>
              <a:t>e</a:t>
            </a:r>
            <a:r>
              <a:rPr sz="2400" spc="-40" dirty="0">
                <a:latin typeface="Calibri"/>
                <a:cs typeface="Calibri"/>
              </a:rPr>
              <a:t>n</a:t>
            </a:r>
            <a:r>
              <a:rPr sz="2400" spc="-10" dirty="0">
                <a:latin typeface="Calibri"/>
                <a:cs typeface="Calibri"/>
              </a:rPr>
              <a:t>t</a:t>
            </a:r>
            <a:r>
              <a:rPr sz="2400" spc="-30" dirty="0">
                <a:latin typeface="Calibri"/>
                <a:cs typeface="Calibri"/>
              </a:rPr>
              <a:t> </a:t>
            </a:r>
            <a:r>
              <a:rPr sz="2400" dirty="0">
                <a:latin typeface="Calibri"/>
                <a:cs typeface="Calibri"/>
              </a:rPr>
              <a:t>(2</a:t>
            </a:r>
            <a:r>
              <a:rPr sz="2400" spc="-20" dirty="0">
                <a:latin typeface="Calibri"/>
                <a:cs typeface="Calibri"/>
              </a:rPr>
              <a:t> </a:t>
            </a:r>
            <a:r>
              <a:rPr sz="2400" spc="-5" dirty="0">
                <a:latin typeface="Calibri"/>
                <a:cs typeface="Calibri"/>
              </a:rPr>
              <a:t>p</a:t>
            </a:r>
            <a:r>
              <a:rPr sz="2400" dirty="0">
                <a:latin typeface="Calibri"/>
                <a:cs typeface="Calibri"/>
              </a:rPr>
              <a:t>a</a:t>
            </a:r>
            <a:r>
              <a:rPr sz="2400" spc="-45" dirty="0">
                <a:latin typeface="Calibri"/>
                <a:cs typeface="Calibri"/>
              </a:rPr>
              <a:t>g</a:t>
            </a:r>
            <a:r>
              <a:rPr sz="2400" spc="-10" dirty="0">
                <a:latin typeface="Calibri"/>
                <a:cs typeface="Calibri"/>
              </a:rPr>
              <a:t>e</a:t>
            </a:r>
            <a:r>
              <a:rPr sz="2400" spc="-15" dirty="0">
                <a:latin typeface="Calibri"/>
                <a:cs typeface="Calibri"/>
              </a:rPr>
              <a:t>s</a:t>
            </a:r>
            <a:r>
              <a:rPr sz="2400" dirty="0">
                <a:latin typeface="Calibri"/>
                <a:cs typeface="Calibri"/>
              </a:rPr>
              <a:t>)</a:t>
            </a:r>
          </a:p>
          <a:p>
            <a:pPr marL="355600" indent="-342900">
              <a:lnSpc>
                <a:spcPct val="100000"/>
              </a:lnSpc>
              <a:buFont typeface="Arial"/>
              <a:buChar char="•"/>
              <a:tabLst>
                <a:tab pos="355600" algn="l"/>
              </a:tabLst>
            </a:pPr>
            <a:r>
              <a:rPr sz="2400" spc="-150" dirty="0">
                <a:latin typeface="Calibri"/>
                <a:cs typeface="Calibri"/>
              </a:rPr>
              <a:t>T</a:t>
            </a:r>
            <a:r>
              <a:rPr sz="2400" spc="-55" dirty="0">
                <a:latin typeface="Calibri"/>
                <a:cs typeface="Calibri"/>
              </a:rPr>
              <a:t>r</a:t>
            </a:r>
            <a:r>
              <a:rPr sz="2400" dirty="0">
                <a:latin typeface="Calibri"/>
                <a:cs typeface="Calibri"/>
              </a:rPr>
              <a:t>a</a:t>
            </a:r>
            <a:r>
              <a:rPr sz="2400" spc="-5" dirty="0">
                <a:latin typeface="Calibri"/>
                <a:cs typeface="Calibri"/>
              </a:rPr>
              <a:t>ns</a:t>
            </a:r>
            <a:r>
              <a:rPr sz="2400" spc="-10" dirty="0">
                <a:latin typeface="Calibri"/>
                <a:cs typeface="Calibri"/>
              </a:rPr>
              <a:t>c</a:t>
            </a:r>
            <a:r>
              <a:rPr sz="2400" dirty="0">
                <a:latin typeface="Calibri"/>
                <a:cs typeface="Calibri"/>
              </a:rPr>
              <a:t>ri</a:t>
            </a:r>
            <a:r>
              <a:rPr sz="2400" spc="-15" dirty="0">
                <a:latin typeface="Calibri"/>
                <a:cs typeface="Calibri"/>
              </a:rPr>
              <a:t>p</a:t>
            </a:r>
            <a:r>
              <a:rPr sz="2400" spc="-10" dirty="0">
                <a:latin typeface="Calibri"/>
                <a:cs typeface="Calibri"/>
              </a:rPr>
              <a:t>t</a:t>
            </a:r>
            <a:r>
              <a:rPr sz="2400" dirty="0">
                <a:latin typeface="Calibri"/>
                <a:cs typeface="Calibri"/>
              </a:rPr>
              <a:t>s</a:t>
            </a:r>
            <a:r>
              <a:rPr sz="2400" spc="-20" dirty="0">
                <a:latin typeface="Calibri"/>
                <a:cs typeface="Calibri"/>
              </a:rPr>
              <a:t> </a:t>
            </a:r>
            <a:r>
              <a:rPr sz="2400" dirty="0">
                <a:latin typeface="Calibri"/>
                <a:cs typeface="Calibri"/>
              </a:rPr>
              <a:t>(</a:t>
            </a:r>
            <a:r>
              <a:rPr sz="2400" spc="-5" dirty="0">
                <a:latin typeface="Calibri"/>
                <a:cs typeface="Calibri"/>
              </a:rPr>
              <a:t>up</a:t>
            </a:r>
            <a:r>
              <a:rPr sz="2400" dirty="0">
                <a:latin typeface="Calibri"/>
                <a:cs typeface="Calibri"/>
              </a:rPr>
              <a:t>l</a:t>
            </a:r>
            <a:r>
              <a:rPr sz="2400" spc="-10" dirty="0">
                <a:latin typeface="Calibri"/>
                <a:cs typeface="Calibri"/>
              </a:rPr>
              <a:t>o</a:t>
            </a:r>
            <a:r>
              <a:rPr sz="2400" dirty="0">
                <a:latin typeface="Calibri"/>
                <a:cs typeface="Calibri"/>
              </a:rPr>
              <a:t>a</a:t>
            </a:r>
            <a:r>
              <a:rPr sz="2400" spc="-5" dirty="0">
                <a:latin typeface="Calibri"/>
                <a:cs typeface="Calibri"/>
              </a:rPr>
              <a:t>d</a:t>
            </a:r>
            <a:r>
              <a:rPr sz="2400" spc="-10" dirty="0">
                <a:latin typeface="Calibri"/>
                <a:cs typeface="Calibri"/>
              </a:rPr>
              <a:t>e</a:t>
            </a:r>
            <a:r>
              <a:rPr sz="2400" dirty="0">
                <a:latin typeface="Calibri"/>
                <a:cs typeface="Calibri"/>
              </a:rPr>
              <a:t>d</a:t>
            </a:r>
            <a:r>
              <a:rPr sz="2400" spc="-5" dirty="0">
                <a:latin typeface="Calibri"/>
                <a:cs typeface="Calibri"/>
              </a:rPr>
              <a:t> </a:t>
            </a:r>
            <a:r>
              <a:rPr sz="2400" spc="-10" dirty="0">
                <a:latin typeface="Calibri"/>
                <a:cs typeface="Calibri"/>
              </a:rPr>
              <a:t>e</a:t>
            </a:r>
            <a:r>
              <a:rPr sz="2400" dirty="0">
                <a:latin typeface="Calibri"/>
                <a:cs typeface="Calibri"/>
              </a:rPr>
              <a:t>l</a:t>
            </a:r>
            <a:r>
              <a:rPr sz="2400" spc="5" dirty="0">
                <a:latin typeface="Calibri"/>
                <a:cs typeface="Calibri"/>
              </a:rPr>
              <a:t>e</a:t>
            </a:r>
            <a:r>
              <a:rPr sz="2400" spc="-10" dirty="0">
                <a:latin typeface="Calibri"/>
                <a:cs typeface="Calibri"/>
              </a:rPr>
              <a:t>ct</a:t>
            </a:r>
            <a:r>
              <a:rPr sz="2400" spc="-45" dirty="0">
                <a:latin typeface="Calibri"/>
                <a:cs typeface="Calibri"/>
              </a:rPr>
              <a:t>r</a:t>
            </a:r>
            <a:r>
              <a:rPr sz="2400" spc="-10" dirty="0">
                <a:latin typeface="Calibri"/>
                <a:cs typeface="Calibri"/>
              </a:rPr>
              <a:t>o</a:t>
            </a:r>
            <a:r>
              <a:rPr sz="2400" spc="-5" dirty="0">
                <a:latin typeface="Calibri"/>
                <a:cs typeface="Calibri"/>
              </a:rPr>
              <a:t>n</a:t>
            </a:r>
            <a:r>
              <a:rPr sz="2400" dirty="0">
                <a:latin typeface="Calibri"/>
                <a:cs typeface="Calibri"/>
              </a:rPr>
              <a:t>i</a:t>
            </a:r>
            <a:r>
              <a:rPr sz="2400" spc="-20" dirty="0">
                <a:latin typeface="Calibri"/>
                <a:cs typeface="Calibri"/>
              </a:rPr>
              <a:t>c</a:t>
            </a:r>
            <a:r>
              <a:rPr sz="2400" dirty="0">
                <a:latin typeface="Calibri"/>
                <a:cs typeface="Calibri"/>
              </a:rPr>
              <a:t>ally)</a:t>
            </a:r>
          </a:p>
          <a:p>
            <a:pPr marL="355600" indent="-342900">
              <a:lnSpc>
                <a:spcPct val="100000"/>
              </a:lnSpc>
              <a:buFont typeface="Arial"/>
              <a:buChar char="•"/>
              <a:tabLst>
                <a:tab pos="355600" algn="l"/>
              </a:tabLst>
            </a:pPr>
            <a:r>
              <a:rPr sz="2400" u="heavy" spc="-10" dirty="0">
                <a:latin typeface="Calibri"/>
                <a:cs typeface="Calibri"/>
              </a:rPr>
              <a:t>T</a:t>
            </a:r>
            <a:r>
              <a:rPr lang="en-US" sz="2400" u="heavy" spc="-5" dirty="0">
                <a:latin typeface="Calibri"/>
                <a:cs typeface="Calibri"/>
              </a:rPr>
              <a:t>wo</a:t>
            </a:r>
            <a:r>
              <a:rPr sz="2400" spc="15" dirty="0">
                <a:latin typeface="Calibri"/>
                <a:cs typeface="Calibri"/>
              </a:rPr>
              <a:t> </a:t>
            </a:r>
            <a:r>
              <a:rPr sz="2400" dirty="0">
                <a:latin typeface="Calibri"/>
                <a:cs typeface="Calibri"/>
              </a:rPr>
              <a:t>l</a:t>
            </a:r>
            <a:r>
              <a:rPr sz="2400" spc="-25" dirty="0">
                <a:latin typeface="Calibri"/>
                <a:cs typeface="Calibri"/>
              </a:rPr>
              <a:t>e</a:t>
            </a:r>
            <a:r>
              <a:rPr sz="2400" spc="-50" dirty="0">
                <a:latin typeface="Calibri"/>
                <a:cs typeface="Calibri"/>
              </a:rPr>
              <a:t>t</a:t>
            </a:r>
            <a:r>
              <a:rPr sz="2400" spc="-35" dirty="0">
                <a:latin typeface="Calibri"/>
                <a:cs typeface="Calibri"/>
              </a:rPr>
              <a:t>t</a:t>
            </a:r>
            <a:r>
              <a:rPr sz="2400" spc="-10" dirty="0">
                <a:latin typeface="Calibri"/>
                <a:cs typeface="Calibri"/>
              </a:rPr>
              <a:t>e</a:t>
            </a:r>
            <a:r>
              <a:rPr sz="2400" spc="-45" dirty="0">
                <a:latin typeface="Calibri"/>
                <a:cs typeface="Calibri"/>
              </a:rPr>
              <a:t>r</a:t>
            </a:r>
            <a:r>
              <a:rPr sz="2400" dirty="0">
                <a:latin typeface="Calibri"/>
                <a:cs typeface="Calibri"/>
              </a:rPr>
              <a:t>s</a:t>
            </a:r>
            <a:r>
              <a:rPr sz="2400" spc="-30" dirty="0">
                <a:latin typeface="Calibri"/>
                <a:cs typeface="Calibri"/>
              </a:rPr>
              <a:t> </a:t>
            </a:r>
            <a:r>
              <a:rPr sz="2400" spc="-10" dirty="0">
                <a:latin typeface="Calibri"/>
                <a:cs typeface="Calibri"/>
              </a:rPr>
              <a:t>o</a:t>
            </a:r>
            <a:r>
              <a:rPr sz="2400" dirty="0">
                <a:latin typeface="Calibri"/>
                <a:cs typeface="Calibri"/>
              </a:rPr>
              <a:t>f</a:t>
            </a:r>
            <a:r>
              <a:rPr sz="2400" spc="5" dirty="0">
                <a:latin typeface="Calibri"/>
                <a:cs typeface="Calibri"/>
              </a:rPr>
              <a:t> </a:t>
            </a:r>
            <a:r>
              <a:rPr sz="2400" spc="-45" dirty="0">
                <a:latin typeface="Calibri"/>
                <a:cs typeface="Calibri"/>
              </a:rPr>
              <a:t>r</a:t>
            </a:r>
            <a:r>
              <a:rPr sz="2400" spc="-35" dirty="0">
                <a:latin typeface="Calibri"/>
                <a:cs typeface="Calibri"/>
              </a:rPr>
              <a:t>e</a:t>
            </a:r>
            <a:r>
              <a:rPr sz="2400" spc="-65" dirty="0">
                <a:latin typeface="Calibri"/>
                <a:cs typeface="Calibri"/>
              </a:rPr>
              <a:t>f</a:t>
            </a:r>
            <a:r>
              <a:rPr sz="2400" spc="-10" dirty="0">
                <a:latin typeface="Calibri"/>
                <a:cs typeface="Calibri"/>
              </a:rPr>
              <a:t>e</a:t>
            </a:r>
            <a:r>
              <a:rPr sz="2400" spc="-45" dirty="0">
                <a:latin typeface="Calibri"/>
                <a:cs typeface="Calibri"/>
              </a:rPr>
              <a:t>r</a:t>
            </a:r>
            <a:r>
              <a:rPr sz="2400" spc="-10" dirty="0">
                <a:latin typeface="Calibri"/>
                <a:cs typeface="Calibri"/>
              </a:rPr>
              <a:t>e</a:t>
            </a:r>
            <a:r>
              <a:rPr sz="2400" spc="-20" dirty="0">
                <a:latin typeface="Calibri"/>
                <a:cs typeface="Calibri"/>
              </a:rPr>
              <a:t>n</a:t>
            </a:r>
            <a:r>
              <a:rPr sz="2400" spc="-10" dirty="0">
                <a:latin typeface="Calibri"/>
                <a:cs typeface="Calibri"/>
              </a:rPr>
              <a:t>c</a:t>
            </a:r>
            <a:r>
              <a:rPr sz="2400" spc="-15" dirty="0">
                <a:latin typeface="Calibri"/>
                <a:cs typeface="Calibri"/>
              </a:rPr>
              <a:t>e</a:t>
            </a:r>
            <a:r>
              <a:rPr lang="en-US" sz="2400" spc="-15" dirty="0">
                <a:latin typeface="Calibri"/>
                <a:cs typeface="Calibri"/>
              </a:rPr>
              <a:t> required (</a:t>
            </a:r>
            <a:r>
              <a:rPr lang="en-US" sz="2400" b="1" u="sng" spc="-15" dirty="0">
                <a:latin typeface="Calibri"/>
                <a:cs typeface="Calibri"/>
              </a:rPr>
              <a:t>Three</a:t>
            </a:r>
            <a:r>
              <a:rPr lang="en-US" sz="2400" spc="-15" dirty="0">
                <a:latin typeface="Calibri"/>
                <a:cs typeface="Calibri"/>
              </a:rPr>
              <a:t> strongly encouraged, max 5)</a:t>
            </a:r>
          </a:p>
          <a:p>
            <a:pPr marL="355600" indent="-342900">
              <a:lnSpc>
                <a:spcPct val="100000"/>
              </a:lnSpc>
              <a:buFont typeface="Arial"/>
              <a:buChar char="•"/>
              <a:tabLst>
                <a:tab pos="355600" algn="l"/>
              </a:tabLst>
            </a:pPr>
            <a:endParaRPr lang="en-US" sz="2400" spc="-15" dirty="0">
              <a:latin typeface="Calibri"/>
              <a:cs typeface="Calibri"/>
            </a:endParaRPr>
          </a:p>
          <a:p>
            <a:pPr marL="12700">
              <a:lnSpc>
                <a:spcPct val="100000"/>
              </a:lnSpc>
              <a:tabLst>
                <a:tab pos="355600" algn="l"/>
              </a:tabLst>
            </a:pPr>
            <a:r>
              <a:rPr lang="en-US" sz="2400" i="1" spc="-15" dirty="0">
                <a:latin typeface="Calibri"/>
                <a:cs typeface="Calibri"/>
              </a:rPr>
              <a:t>“</a:t>
            </a:r>
            <a:r>
              <a:rPr lang="en-US" sz="2400" i="1" dirty="0"/>
              <a:t>If more than three reference letters are received, the top three will be considered for the application”??? </a:t>
            </a:r>
            <a:r>
              <a:rPr lang="en-US" sz="2400" dirty="0"/>
              <a:t>(don’t do this)</a:t>
            </a:r>
            <a:endParaRPr lang="en-US" sz="2400" spc="-15" dirty="0">
              <a:latin typeface="Calibri"/>
              <a:cs typeface="Calibri"/>
            </a:endParaRPr>
          </a:p>
          <a:p>
            <a:pPr marL="12700">
              <a:lnSpc>
                <a:spcPct val="100000"/>
              </a:lnSpc>
              <a:tabLst>
                <a:tab pos="355600" algn="l"/>
              </a:tabLst>
            </a:pPr>
            <a:endParaRPr sz="2500" dirty="0">
              <a:latin typeface="Times New Roman"/>
              <a:cs typeface="Times New Roman"/>
            </a:endParaRPr>
          </a:p>
          <a:p>
            <a:pPr marL="121920">
              <a:lnSpc>
                <a:spcPct val="100000"/>
              </a:lnSpc>
            </a:pPr>
            <a:r>
              <a:rPr sz="2400" spc="-5" dirty="0">
                <a:latin typeface="Calibri"/>
                <a:cs typeface="Calibri"/>
              </a:rPr>
              <a:t>D</a:t>
            </a:r>
            <a:r>
              <a:rPr sz="2400" spc="-20" dirty="0">
                <a:latin typeface="Calibri"/>
                <a:cs typeface="Calibri"/>
              </a:rPr>
              <a:t>E</a:t>
            </a:r>
            <a:r>
              <a:rPr sz="2400" spc="-15" dirty="0">
                <a:latin typeface="Calibri"/>
                <a:cs typeface="Calibri"/>
              </a:rPr>
              <a:t>A</a:t>
            </a:r>
            <a:r>
              <a:rPr sz="2400" spc="-5" dirty="0">
                <a:latin typeface="Calibri"/>
                <a:cs typeface="Calibri"/>
              </a:rPr>
              <a:t>DL</a:t>
            </a:r>
            <a:r>
              <a:rPr sz="2400" spc="-10" dirty="0">
                <a:latin typeface="Calibri"/>
                <a:cs typeface="Calibri"/>
              </a:rPr>
              <a:t>I</a:t>
            </a:r>
            <a:r>
              <a:rPr sz="2400" spc="-25" dirty="0">
                <a:latin typeface="Calibri"/>
                <a:cs typeface="Calibri"/>
              </a:rPr>
              <a:t>N</a:t>
            </a:r>
            <a:r>
              <a:rPr sz="2400" spc="-20" dirty="0">
                <a:latin typeface="Calibri"/>
                <a:cs typeface="Calibri"/>
              </a:rPr>
              <a:t>E</a:t>
            </a:r>
            <a:r>
              <a:rPr sz="2400" dirty="0">
                <a:latin typeface="Calibri"/>
                <a:cs typeface="Calibri"/>
              </a:rPr>
              <a:t>S</a:t>
            </a:r>
            <a:r>
              <a:rPr sz="2400" spc="-10" dirty="0">
                <a:latin typeface="Calibri"/>
                <a:cs typeface="Calibri"/>
              </a:rPr>
              <a:t>:</a:t>
            </a:r>
            <a:r>
              <a:rPr sz="2400" spc="-25" dirty="0">
                <a:latin typeface="Calibri"/>
                <a:cs typeface="Calibri"/>
              </a:rPr>
              <a:t> </a:t>
            </a:r>
            <a:r>
              <a:rPr lang="en-US" sz="2400" spc="-25" dirty="0">
                <a:latin typeface="Calibri"/>
                <a:cs typeface="Calibri"/>
              </a:rPr>
              <a:t>For Geosciences: </a:t>
            </a:r>
            <a:r>
              <a:rPr lang="en-US" sz="2400" spc="-25" dirty="0">
                <a:solidFill>
                  <a:srgbClr val="FF0000"/>
                </a:solidFill>
                <a:latin typeface="Calibri"/>
                <a:cs typeface="Calibri"/>
              </a:rPr>
              <a:t>October 21, 2019  </a:t>
            </a:r>
            <a:r>
              <a:rPr lang="en-US" sz="2400" spc="-25" dirty="0">
                <a:latin typeface="Calibri"/>
                <a:cs typeface="Calibri"/>
              </a:rPr>
              <a:t>(5:00 p.m. local) </a:t>
            </a:r>
            <a:endParaRPr lang="en-US" sz="2950" spc="-25" dirty="0">
              <a:latin typeface="Times New Roman"/>
              <a:cs typeface="Times New Roman"/>
            </a:endParaRPr>
          </a:p>
          <a:p>
            <a:pPr marL="121920">
              <a:lnSpc>
                <a:spcPct val="100000"/>
              </a:lnSpc>
            </a:pPr>
            <a:r>
              <a:rPr lang="en-US" sz="2950" spc="-25" dirty="0">
                <a:latin typeface="Times New Roman"/>
                <a:cs typeface="Times New Roman"/>
              </a:rPr>
              <a:t>	        </a:t>
            </a:r>
            <a:r>
              <a:rPr lang="en-US" sz="2400" spc="-25" dirty="0">
                <a:cs typeface="Times New Roman"/>
              </a:rPr>
              <a:t>Letter writers: </a:t>
            </a:r>
            <a:r>
              <a:rPr lang="en-US" sz="2400" spc="-25" dirty="0">
                <a:solidFill>
                  <a:srgbClr val="FF0000"/>
                </a:solidFill>
                <a:cs typeface="Times New Roman"/>
              </a:rPr>
              <a:t>Nov 1, 2019</a:t>
            </a:r>
            <a:endParaRPr sz="2400" dirty="0">
              <a:solidFill>
                <a:srgbClr val="FF0000"/>
              </a:solidFill>
              <a:cs typeface="Calibri"/>
            </a:endParaRP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102870">
              <a:lnSpc>
                <a:spcPct val="100000"/>
              </a:lnSpc>
            </a:pPr>
            <a:fld id="{81D60167-4931-47E6-BA6A-407CBD079E47}" type="slidenum">
              <a:rPr spc="-10" dirty="0"/>
              <a:t>11</a:t>
            </a:fld>
            <a:endParaRPr spc="-10" dirty="0"/>
          </a:p>
        </p:txBody>
      </p:sp>
      <p:sp>
        <p:nvSpPr>
          <p:cNvPr id="3" name="object 3"/>
          <p:cNvSpPr txBox="1">
            <a:spLocks noGrp="1"/>
          </p:cNvSpPr>
          <p:nvPr>
            <p:ph type="title"/>
          </p:nvPr>
        </p:nvSpPr>
        <p:spPr>
          <a:prstGeom prst="rect">
            <a:avLst/>
          </a:prstGeom>
        </p:spPr>
        <p:txBody>
          <a:bodyPr vert="horz" wrap="square" lIns="0" tIns="0" rIns="0" bIns="0" rtlCol="0">
            <a:spAutoFit/>
          </a:bodyPr>
          <a:lstStyle/>
          <a:p>
            <a:pPr marL="671195">
              <a:lnSpc>
                <a:spcPct val="100000"/>
              </a:lnSpc>
              <a:tabLst>
                <a:tab pos="1058545" algn="l"/>
                <a:tab pos="8187690" algn="l"/>
              </a:tabLst>
            </a:pPr>
            <a:r>
              <a:rPr sz="4400" dirty="0"/>
              <a:t> 	</a:t>
            </a:r>
            <a:r>
              <a:rPr sz="4400" spc="5" dirty="0"/>
              <a:t>G</a:t>
            </a:r>
            <a:r>
              <a:rPr sz="4400" spc="-5" dirty="0"/>
              <a:t>R</a:t>
            </a:r>
            <a:r>
              <a:rPr sz="4400" dirty="0"/>
              <a:t>FP</a:t>
            </a:r>
            <a:r>
              <a:rPr sz="4400" spc="-15" dirty="0"/>
              <a:t> </a:t>
            </a:r>
            <a:r>
              <a:rPr sz="4400" dirty="0"/>
              <a:t>C</a:t>
            </a:r>
            <a:r>
              <a:rPr sz="4400" spc="5" dirty="0"/>
              <a:t>o</a:t>
            </a:r>
            <a:r>
              <a:rPr sz="4400" spc="-5" dirty="0"/>
              <a:t>m</a:t>
            </a:r>
            <a:r>
              <a:rPr sz="4400" dirty="0"/>
              <a:t>p</a:t>
            </a:r>
            <a:r>
              <a:rPr sz="4400" spc="-5" dirty="0"/>
              <a:t>l</a:t>
            </a:r>
            <a:r>
              <a:rPr sz="4400" spc="-20" dirty="0"/>
              <a:t>e</a:t>
            </a:r>
            <a:r>
              <a:rPr sz="4400" spc="-50" dirty="0"/>
              <a:t>t</a:t>
            </a:r>
            <a:r>
              <a:rPr sz="4400" dirty="0"/>
              <a:t>e</a:t>
            </a:r>
            <a:r>
              <a:rPr sz="4400" spc="-10" dirty="0"/>
              <a:t> </a:t>
            </a:r>
            <a:r>
              <a:rPr sz="4400" spc="-5" dirty="0"/>
              <a:t>A</a:t>
            </a:r>
            <a:r>
              <a:rPr sz="4400" dirty="0"/>
              <a:t>pp</a:t>
            </a:r>
            <a:r>
              <a:rPr sz="4400" spc="-5" dirty="0"/>
              <a:t>li</a:t>
            </a:r>
            <a:r>
              <a:rPr sz="4400" spc="-40" dirty="0"/>
              <a:t>ca</a:t>
            </a:r>
            <a:r>
              <a:rPr sz="4400" dirty="0"/>
              <a:t>t</a:t>
            </a:r>
            <a:r>
              <a:rPr sz="4400" spc="-5" dirty="0"/>
              <a:t>i</a:t>
            </a:r>
            <a:r>
              <a:rPr sz="4400" spc="5" dirty="0"/>
              <a:t>o</a:t>
            </a:r>
            <a:r>
              <a:rPr sz="4400" dirty="0"/>
              <a:t>n 	</a:t>
            </a:r>
            <a:endParaRPr sz="44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5940" y="2742152"/>
            <a:ext cx="7901940" cy="1993264"/>
          </a:xfrm>
          <a:prstGeom prst="rect">
            <a:avLst/>
          </a:prstGeom>
        </p:spPr>
        <p:txBody>
          <a:bodyPr vert="horz" wrap="square" lIns="0" tIns="0" rIns="0" bIns="0" rtlCol="0">
            <a:spAutoFit/>
          </a:bodyPr>
          <a:lstStyle/>
          <a:p>
            <a:pPr marL="355600" indent="-342900">
              <a:lnSpc>
                <a:spcPct val="100000"/>
              </a:lnSpc>
              <a:buFont typeface="Arial"/>
              <a:buChar char="•"/>
              <a:tabLst>
                <a:tab pos="355600" algn="l"/>
              </a:tabLst>
            </a:pPr>
            <a:r>
              <a:rPr sz="3200" spc="-135" dirty="0">
                <a:latin typeface="Calibri"/>
                <a:cs typeface="Calibri"/>
              </a:rPr>
              <a:t>T</a:t>
            </a:r>
            <a:r>
              <a:rPr sz="3200" spc="-25" dirty="0">
                <a:latin typeface="Calibri"/>
                <a:cs typeface="Calibri"/>
              </a:rPr>
              <a:t>w</a:t>
            </a:r>
            <a:r>
              <a:rPr sz="3200" dirty="0">
                <a:latin typeface="Calibri"/>
                <a:cs typeface="Calibri"/>
              </a:rPr>
              <a:t>o</a:t>
            </a:r>
            <a:r>
              <a:rPr sz="3200" spc="-15" dirty="0">
                <a:latin typeface="Calibri"/>
                <a:cs typeface="Calibri"/>
              </a:rPr>
              <a:t> </a:t>
            </a:r>
            <a:r>
              <a:rPr sz="3200" spc="-5" dirty="0">
                <a:latin typeface="Calibri"/>
                <a:cs typeface="Calibri"/>
              </a:rPr>
              <a:t>N</a:t>
            </a:r>
            <a:r>
              <a:rPr sz="3200" spc="-25" dirty="0">
                <a:latin typeface="Calibri"/>
                <a:cs typeface="Calibri"/>
              </a:rPr>
              <a:t>a</a:t>
            </a:r>
            <a:r>
              <a:rPr sz="3200" spc="-10" dirty="0">
                <a:latin typeface="Calibri"/>
                <a:cs typeface="Calibri"/>
              </a:rPr>
              <a:t>t</a:t>
            </a:r>
            <a:r>
              <a:rPr sz="3200" spc="-5" dirty="0">
                <a:latin typeface="Calibri"/>
                <a:cs typeface="Calibri"/>
              </a:rPr>
              <a:t>i</a:t>
            </a:r>
            <a:r>
              <a:rPr sz="3200" dirty="0">
                <a:latin typeface="Calibri"/>
                <a:cs typeface="Calibri"/>
              </a:rPr>
              <a:t>o</a:t>
            </a:r>
            <a:r>
              <a:rPr sz="3200" spc="-5" dirty="0">
                <a:latin typeface="Calibri"/>
                <a:cs typeface="Calibri"/>
              </a:rPr>
              <a:t>n</a:t>
            </a:r>
            <a:r>
              <a:rPr sz="3200" dirty="0">
                <a:latin typeface="Calibri"/>
                <a:cs typeface="Calibri"/>
              </a:rPr>
              <a:t>al</a:t>
            </a:r>
            <a:r>
              <a:rPr sz="3200" spc="15" dirty="0">
                <a:latin typeface="Calibri"/>
                <a:cs typeface="Calibri"/>
              </a:rPr>
              <a:t> </a:t>
            </a:r>
            <a:r>
              <a:rPr sz="3200" dirty="0">
                <a:latin typeface="Calibri"/>
                <a:cs typeface="Calibri"/>
              </a:rPr>
              <a:t>Sc</a:t>
            </a:r>
            <a:r>
              <a:rPr sz="3200" spc="-5" dirty="0">
                <a:latin typeface="Calibri"/>
                <a:cs typeface="Calibri"/>
              </a:rPr>
              <a:t>i</a:t>
            </a:r>
            <a:r>
              <a:rPr sz="3200" dirty="0">
                <a:latin typeface="Calibri"/>
                <a:cs typeface="Calibri"/>
              </a:rPr>
              <a:t>e</a:t>
            </a:r>
            <a:r>
              <a:rPr sz="3200" spc="-5" dirty="0">
                <a:latin typeface="Calibri"/>
                <a:cs typeface="Calibri"/>
              </a:rPr>
              <a:t>n</a:t>
            </a:r>
            <a:r>
              <a:rPr sz="3200" dirty="0">
                <a:latin typeface="Calibri"/>
                <a:cs typeface="Calibri"/>
              </a:rPr>
              <a:t>ce</a:t>
            </a:r>
            <a:r>
              <a:rPr sz="3200" spc="-15" dirty="0">
                <a:latin typeface="Calibri"/>
                <a:cs typeface="Calibri"/>
              </a:rPr>
              <a:t> </a:t>
            </a:r>
            <a:r>
              <a:rPr sz="3200" spc="-5" dirty="0">
                <a:latin typeface="Calibri"/>
                <a:cs typeface="Calibri"/>
              </a:rPr>
              <a:t>B</a:t>
            </a:r>
            <a:r>
              <a:rPr sz="3200" dirty="0">
                <a:latin typeface="Calibri"/>
                <a:cs typeface="Calibri"/>
              </a:rPr>
              <a:t>oa</a:t>
            </a:r>
            <a:r>
              <a:rPr sz="3200" spc="-50" dirty="0">
                <a:latin typeface="Calibri"/>
                <a:cs typeface="Calibri"/>
              </a:rPr>
              <a:t>r</a:t>
            </a:r>
            <a:r>
              <a:rPr sz="3200" spc="-5" dirty="0">
                <a:latin typeface="Calibri"/>
                <a:cs typeface="Calibri"/>
              </a:rPr>
              <a:t>d</a:t>
            </a:r>
            <a:r>
              <a:rPr sz="3200" spc="15" dirty="0">
                <a:latin typeface="Calibri"/>
                <a:cs typeface="Calibri"/>
              </a:rPr>
              <a:t>-</a:t>
            </a:r>
            <a:r>
              <a:rPr sz="3200" dirty="0">
                <a:latin typeface="Calibri"/>
                <a:cs typeface="Calibri"/>
              </a:rPr>
              <a:t>a</a:t>
            </a:r>
            <a:r>
              <a:rPr sz="3200" spc="-5" dirty="0">
                <a:latin typeface="Calibri"/>
                <a:cs typeface="Calibri"/>
              </a:rPr>
              <a:t>pp</a:t>
            </a:r>
            <a:r>
              <a:rPr sz="3200" spc="-50" dirty="0">
                <a:latin typeface="Calibri"/>
                <a:cs typeface="Calibri"/>
              </a:rPr>
              <a:t>r</a:t>
            </a:r>
            <a:r>
              <a:rPr sz="3200" spc="-15" dirty="0">
                <a:latin typeface="Calibri"/>
                <a:cs typeface="Calibri"/>
              </a:rPr>
              <a:t>o</a:t>
            </a:r>
            <a:r>
              <a:rPr sz="3200" spc="-35" dirty="0">
                <a:latin typeface="Calibri"/>
                <a:cs typeface="Calibri"/>
              </a:rPr>
              <a:t>v</a:t>
            </a:r>
            <a:r>
              <a:rPr sz="3200" dirty="0">
                <a:latin typeface="Calibri"/>
                <a:cs typeface="Calibri"/>
              </a:rPr>
              <a:t>ed</a:t>
            </a:r>
            <a:r>
              <a:rPr sz="3200" spc="-10" dirty="0">
                <a:latin typeface="Calibri"/>
                <a:cs typeface="Calibri"/>
              </a:rPr>
              <a:t> </a:t>
            </a:r>
            <a:r>
              <a:rPr sz="3200" dirty="0">
                <a:latin typeface="Calibri"/>
                <a:cs typeface="Calibri"/>
              </a:rPr>
              <a:t>c</a:t>
            </a:r>
            <a:r>
              <a:rPr sz="3200" spc="-5" dirty="0">
                <a:latin typeface="Calibri"/>
                <a:cs typeface="Calibri"/>
              </a:rPr>
              <a:t>ri</a:t>
            </a:r>
            <a:r>
              <a:rPr sz="3200" spc="-45" dirty="0">
                <a:latin typeface="Calibri"/>
                <a:cs typeface="Calibri"/>
              </a:rPr>
              <a:t>t</a:t>
            </a:r>
            <a:r>
              <a:rPr sz="3200" dirty="0">
                <a:latin typeface="Calibri"/>
                <a:cs typeface="Calibri"/>
              </a:rPr>
              <a:t>e</a:t>
            </a:r>
            <a:r>
              <a:rPr sz="3200" spc="-5" dirty="0">
                <a:latin typeface="Calibri"/>
                <a:cs typeface="Calibri"/>
              </a:rPr>
              <a:t>ria</a:t>
            </a:r>
            <a:endParaRPr sz="3200">
              <a:latin typeface="Calibri"/>
              <a:cs typeface="Calibri"/>
            </a:endParaRPr>
          </a:p>
          <a:p>
            <a:pPr>
              <a:lnSpc>
                <a:spcPct val="100000"/>
              </a:lnSpc>
              <a:spcBef>
                <a:spcPts val="25"/>
              </a:spcBef>
              <a:buFont typeface="Arial"/>
              <a:buChar char="•"/>
            </a:pPr>
            <a:endParaRPr sz="3150">
              <a:latin typeface="Times New Roman"/>
              <a:cs typeface="Times New Roman"/>
            </a:endParaRPr>
          </a:p>
          <a:p>
            <a:pPr marL="756285" lvl="1" indent="-286385">
              <a:lnSpc>
                <a:spcPct val="100000"/>
              </a:lnSpc>
              <a:buFont typeface="Arial"/>
              <a:buChar char="–"/>
              <a:tabLst>
                <a:tab pos="756920" algn="l"/>
              </a:tabLst>
            </a:pPr>
            <a:r>
              <a:rPr sz="3200" spc="-5" dirty="0">
                <a:latin typeface="Calibri"/>
                <a:cs typeface="Calibri"/>
              </a:rPr>
              <a:t>I</a:t>
            </a:r>
            <a:r>
              <a:rPr sz="3200" spc="-30" dirty="0">
                <a:latin typeface="Calibri"/>
                <a:cs typeface="Calibri"/>
              </a:rPr>
              <a:t>n</a:t>
            </a:r>
            <a:r>
              <a:rPr sz="3200" spc="-45" dirty="0">
                <a:latin typeface="Calibri"/>
                <a:cs typeface="Calibri"/>
              </a:rPr>
              <a:t>t</a:t>
            </a:r>
            <a:r>
              <a:rPr sz="3200" dirty="0">
                <a:latin typeface="Calibri"/>
                <a:cs typeface="Calibri"/>
              </a:rPr>
              <a:t>e</a:t>
            </a:r>
            <a:r>
              <a:rPr sz="3200" spc="-5" dirty="0">
                <a:latin typeface="Calibri"/>
                <a:cs typeface="Calibri"/>
              </a:rPr>
              <a:t>ll</a:t>
            </a:r>
            <a:r>
              <a:rPr sz="3200" dirty="0">
                <a:latin typeface="Calibri"/>
                <a:cs typeface="Calibri"/>
              </a:rPr>
              <a:t>ec</a:t>
            </a:r>
            <a:r>
              <a:rPr sz="3200" spc="-10" dirty="0">
                <a:latin typeface="Calibri"/>
                <a:cs typeface="Calibri"/>
              </a:rPr>
              <a:t>t</a:t>
            </a:r>
            <a:r>
              <a:rPr sz="3200" spc="-5" dirty="0">
                <a:latin typeface="Calibri"/>
                <a:cs typeface="Calibri"/>
              </a:rPr>
              <a:t>u</a:t>
            </a:r>
            <a:r>
              <a:rPr sz="3200" dirty="0">
                <a:latin typeface="Calibri"/>
                <a:cs typeface="Calibri"/>
              </a:rPr>
              <a:t>al</a:t>
            </a:r>
            <a:r>
              <a:rPr sz="3200" spc="25" dirty="0">
                <a:latin typeface="Calibri"/>
                <a:cs typeface="Calibri"/>
              </a:rPr>
              <a:t> </a:t>
            </a:r>
            <a:r>
              <a:rPr sz="3200" spc="-5" dirty="0">
                <a:latin typeface="Calibri"/>
                <a:cs typeface="Calibri"/>
              </a:rPr>
              <a:t>M</a:t>
            </a:r>
            <a:r>
              <a:rPr sz="3200" dirty="0">
                <a:latin typeface="Calibri"/>
                <a:cs typeface="Calibri"/>
              </a:rPr>
              <a:t>e</a:t>
            </a:r>
            <a:r>
              <a:rPr sz="3200" spc="-5" dirty="0">
                <a:latin typeface="Calibri"/>
                <a:cs typeface="Calibri"/>
              </a:rPr>
              <a:t>rit</a:t>
            </a:r>
            <a:endParaRPr sz="3200">
              <a:latin typeface="Calibri"/>
              <a:cs typeface="Calibri"/>
            </a:endParaRPr>
          </a:p>
          <a:p>
            <a:pPr marL="756285" lvl="1" indent="-286385">
              <a:lnSpc>
                <a:spcPct val="100000"/>
              </a:lnSpc>
              <a:spcBef>
                <a:spcPts val="765"/>
              </a:spcBef>
              <a:buFont typeface="Arial"/>
              <a:buChar char="–"/>
              <a:tabLst>
                <a:tab pos="756920" algn="l"/>
              </a:tabLst>
            </a:pPr>
            <a:r>
              <a:rPr sz="3200" spc="-5" dirty="0">
                <a:latin typeface="Calibri"/>
                <a:cs typeface="Calibri"/>
              </a:rPr>
              <a:t>B</a:t>
            </a:r>
            <a:r>
              <a:rPr sz="3200" spc="-50" dirty="0">
                <a:latin typeface="Calibri"/>
                <a:cs typeface="Calibri"/>
              </a:rPr>
              <a:t>r</a:t>
            </a:r>
            <a:r>
              <a:rPr sz="3200" dirty="0">
                <a:latin typeface="Calibri"/>
                <a:cs typeface="Calibri"/>
              </a:rPr>
              <a:t>oa</a:t>
            </a:r>
            <a:r>
              <a:rPr sz="3200" spc="-5" dirty="0">
                <a:latin typeface="Calibri"/>
                <a:cs typeface="Calibri"/>
              </a:rPr>
              <a:t>d</a:t>
            </a:r>
            <a:r>
              <a:rPr sz="3200" dirty="0">
                <a:latin typeface="Calibri"/>
                <a:cs typeface="Calibri"/>
              </a:rPr>
              <a:t>er</a:t>
            </a:r>
            <a:r>
              <a:rPr sz="3200" spc="-20" dirty="0">
                <a:latin typeface="Calibri"/>
                <a:cs typeface="Calibri"/>
              </a:rPr>
              <a:t> </a:t>
            </a:r>
            <a:r>
              <a:rPr sz="3200" spc="-5" dirty="0">
                <a:latin typeface="Calibri"/>
                <a:cs typeface="Calibri"/>
              </a:rPr>
              <a:t>Impa</a:t>
            </a:r>
            <a:r>
              <a:rPr sz="3200" dirty="0">
                <a:latin typeface="Calibri"/>
                <a:cs typeface="Calibri"/>
              </a:rPr>
              <a:t>c</a:t>
            </a:r>
            <a:r>
              <a:rPr sz="3200" spc="-10" dirty="0">
                <a:latin typeface="Calibri"/>
                <a:cs typeface="Calibri"/>
              </a:rPr>
              <a:t>t</a:t>
            </a:r>
            <a:r>
              <a:rPr sz="3200" dirty="0">
                <a:latin typeface="Calibri"/>
                <a:cs typeface="Calibri"/>
              </a:rPr>
              <a:t>s</a:t>
            </a:r>
            <a:endParaRPr sz="3200">
              <a:latin typeface="Calibri"/>
              <a:cs typeface="Calibri"/>
            </a:endParaRPr>
          </a:p>
        </p:txBody>
      </p:sp>
      <p:sp>
        <p:nvSpPr>
          <p:cNvPr id="3" name="object 3"/>
          <p:cNvSpPr/>
          <p:nvPr/>
        </p:nvSpPr>
        <p:spPr>
          <a:xfrm>
            <a:off x="457200" y="1066800"/>
            <a:ext cx="8072424" cy="1143000"/>
          </a:xfrm>
          <a:prstGeom prst="rect">
            <a:avLst/>
          </a:prstGeom>
          <a:blipFill>
            <a:blip r:embed="rId3" cstate="print"/>
            <a:stretch>
              <a:fillRect/>
            </a:stretch>
          </a:blipFill>
        </p:spPr>
        <p:txBody>
          <a:bodyPr wrap="square" lIns="0" tIns="0" rIns="0" bIns="0" rtlCol="0"/>
          <a:lstStyle/>
          <a:p>
            <a:endParaRPr/>
          </a:p>
        </p:txBody>
      </p:sp>
      <p:sp>
        <p:nvSpPr>
          <p:cNvPr id="4" name="object 4"/>
          <p:cNvSpPr txBox="1">
            <a:spLocks noGrp="1"/>
          </p:cNvSpPr>
          <p:nvPr>
            <p:ph type="title"/>
          </p:nvPr>
        </p:nvSpPr>
        <p:spPr>
          <a:prstGeom prst="rect">
            <a:avLst/>
          </a:prstGeom>
        </p:spPr>
        <p:txBody>
          <a:bodyPr vert="horz" wrap="square" lIns="0" tIns="0" rIns="0" bIns="0" rtlCol="0">
            <a:spAutoFit/>
          </a:bodyPr>
          <a:lstStyle/>
          <a:p>
            <a:pPr marL="671195">
              <a:lnSpc>
                <a:spcPct val="100000"/>
              </a:lnSpc>
              <a:tabLst>
                <a:tab pos="2114550" algn="l"/>
                <a:tab pos="8187690" algn="l"/>
              </a:tabLst>
            </a:pPr>
            <a:r>
              <a:rPr sz="4400" dirty="0"/>
              <a:t> 	NSF</a:t>
            </a:r>
            <a:r>
              <a:rPr sz="4400" spc="-10" dirty="0"/>
              <a:t> </a:t>
            </a:r>
            <a:r>
              <a:rPr sz="4400" spc="-75" dirty="0"/>
              <a:t>R</a:t>
            </a:r>
            <a:r>
              <a:rPr sz="4400" spc="-20" dirty="0"/>
              <a:t>e</a:t>
            </a:r>
            <a:r>
              <a:rPr sz="4400" dirty="0"/>
              <a:t>v</a:t>
            </a:r>
            <a:r>
              <a:rPr sz="4400" spc="-5" dirty="0"/>
              <a:t>i</a:t>
            </a:r>
            <a:r>
              <a:rPr sz="4400" spc="-20" dirty="0"/>
              <a:t>e</a:t>
            </a:r>
            <a:r>
              <a:rPr sz="4400" dirty="0"/>
              <a:t>w</a:t>
            </a:r>
            <a:r>
              <a:rPr sz="4400" spc="-5" dirty="0"/>
              <a:t> </a:t>
            </a:r>
            <a:r>
              <a:rPr sz="4400" dirty="0"/>
              <a:t>Cr</a:t>
            </a:r>
            <a:r>
              <a:rPr sz="4400" spc="-5" dirty="0"/>
              <a:t>i</a:t>
            </a:r>
            <a:r>
              <a:rPr sz="4400" spc="-50" dirty="0"/>
              <a:t>t</a:t>
            </a:r>
            <a:r>
              <a:rPr sz="4400" spc="-20" dirty="0"/>
              <a:t>er</a:t>
            </a:r>
            <a:r>
              <a:rPr sz="4400" spc="-5" dirty="0"/>
              <a:t>i</a:t>
            </a:r>
            <a:r>
              <a:rPr sz="4400" dirty="0"/>
              <a:t>a 	</a:t>
            </a:r>
            <a:endParaRPr sz="4400"/>
          </a:p>
        </p:txBody>
      </p:sp>
      <p:sp>
        <p:nvSpPr>
          <p:cNvPr id="5" name="object 5"/>
          <p:cNvSpPr/>
          <p:nvPr/>
        </p:nvSpPr>
        <p:spPr>
          <a:xfrm>
            <a:off x="762000" y="2286000"/>
            <a:ext cx="7924800" cy="0"/>
          </a:xfrm>
          <a:custGeom>
            <a:avLst/>
            <a:gdLst/>
            <a:ahLst/>
            <a:cxnLst/>
            <a:rect l="l" t="t" r="r" b="b"/>
            <a:pathLst>
              <a:path w="7924800">
                <a:moveTo>
                  <a:pt x="0" y="0"/>
                </a:moveTo>
                <a:lnTo>
                  <a:pt x="7924800" y="0"/>
                </a:lnTo>
              </a:path>
            </a:pathLst>
          </a:custGeom>
          <a:ln w="25400">
            <a:solidFill>
              <a:srgbClr val="1F497D"/>
            </a:solidFill>
          </a:ln>
        </p:spPr>
        <p:txBody>
          <a:bodyPr wrap="square" lIns="0" tIns="0" rIns="0" bIns="0" rtlCol="0"/>
          <a:lstStyle/>
          <a:p>
            <a:endParaRP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spc="-10" dirty="0"/>
              <a:t>12</a:t>
            </a:fld>
            <a:endParaRPr spc="-1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30300" y="240252"/>
            <a:ext cx="7542530" cy="559435"/>
          </a:xfrm>
          <a:prstGeom prst="rect">
            <a:avLst/>
          </a:prstGeom>
        </p:spPr>
        <p:txBody>
          <a:bodyPr vert="horz" wrap="square" lIns="0" tIns="0" rIns="0" bIns="0" rtlCol="0">
            <a:spAutoFit/>
          </a:bodyPr>
          <a:lstStyle/>
          <a:p>
            <a:pPr marL="12700">
              <a:lnSpc>
                <a:spcPct val="100000"/>
              </a:lnSpc>
              <a:tabLst>
                <a:tab pos="1616075" algn="l"/>
                <a:tab pos="7529195" algn="l"/>
              </a:tabLst>
            </a:pPr>
            <a:r>
              <a:rPr sz="4400" u="sng" dirty="0">
                <a:solidFill>
                  <a:srgbClr val="0070C0"/>
                </a:solidFill>
                <a:latin typeface="Calibri"/>
                <a:cs typeface="Calibri"/>
              </a:rPr>
              <a:t> 	</a:t>
            </a:r>
            <a:r>
              <a:rPr sz="4400" u="sng" spc="-180" dirty="0">
                <a:solidFill>
                  <a:srgbClr val="0070C0"/>
                </a:solidFill>
                <a:latin typeface="Calibri"/>
                <a:cs typeface="Calibri"/>
              </a:rPr>
              <a:t>T</a:t>
            </a:r>
            <a:r>
              <a:rPr sz="4400" u="sng" spc="-40" dirty="0">
                <a:solidFill>
                  <a:srgbClr val="0070C0"/>
                </a:solidFill>
                <a:latin typeface="Calibri"/>
                <a:cs typeface="Calibri"/>
              </a:rPr>
              <a:t>w</a:t>
            </a:r>
            <a:r>
              <a:rPr sz="4400" u="sng" dirty="0">
                <a:solidFill>
                  <a:srgbClr val="0070C0"/>
                </a:solidFill>
                <a:latin typeface="Calibri"/>
                <a:cs typeface="Calibri"/>
              </a:rPr>
              <a:t>o</a:t>
            </a:r>
            <a:r>
              <a:rPr sz="4400" u="sng" spc="5" dirty="0">
                <a:solidFill>
                  <a:srgbClr val="0070C0"/>
                </a:solidFill>
                <a:latin typeface="Calibri"/>
                <a:cs typeface="Calibri"/>
              </a:rPr>
              <a:t> </a:t>
            </a:r>
            <a:r>
              <a:rPr sz="4400" u="sng" dirty="0">
                <a:solidFill>
                  <a:srgbClr val="0070C0"/>
                </a:solidFill>
                <a:latin typeface="Calibri"/>
                <a:cs typeface="Calibri"/>
              </a:rPr>
              <a:t>S</a:t>
            </a:r>
            <a:r>
              <a:rPr sz="4400" u="sng" spc="-50" dirty="0">
                <a:solidFill>
                  <a:srgbClr val="0070C0"/>
                </a:solidFill>
                <a:latin typeface="Calibri"/>
                <a:cs typeface="Calibri"/>
              </a:rPr>
              <a:t>t</a:t>
            </a:r>
            <a:r>
              <a:rPr sz="4400" u="sng" spc="-40" dirty="0">
                <a:solidFill>
                  <a:srgbClr val="0070C0"/>
                </a:solidFill>
                <a:latin typeface="Calibri"/>
                <a:cs typeface="Calibri"/>
              </a:rPr>
              <a:t>a</a:t>
            </a:r>
            <a:r>
              <a:rPr sz="4400" u="sng" spc="-50" dirty="0">
                <a:solidFill>
                  <a:srgbClr val="0070C0"/>
                </a:solidFill>
                <a:latin typeface="Calibri"/>
                <a:cs typeface="Calibri"/>
              </a:rPr>
              <a:t>t</a:t>
            </a:r>
            <a:r>
              <a:rPr sz="4400" u="sng" spc="5" dirty="0">
                <a:solidFill>
                  <a:srgbClr val="0070C0"/>
                </a:solidFill>
                <a:latin typeface="Calibri"/>
                <a:cs typeface="Calibri"/>
              </a:rPr>
              <a:t>e</a:t>
            </a:r>
            <a:r>
              <a:rPr sz="4400" u="sng" spc="-5" dirty="0">
                <a:solidFill>
                  <a:srgbClr val="0070C0"/>
                </a:solidFill>
                <a:latin typeface="Calibri"/>
                <a:cs typeface="Calibri"/>
              </a:rPr>
              <a:t>m</a:t>
            </a:r>
            <a:r>
              <a:rPr sz="4400" u="sng" spc="5" dirty="0">
                <a:solidFill>
                  <a:srgbClr val="0070C0"/>
                </a:solidFill>
                <a:latin typeface="Calibri"/>
                <a:cs typeface="Calibri"/>
              </a:rPr>
              <a:t>e</a:t>
            </a:r>
            <a:r>
              <a:rPr sz="4400" u="sng" spc="-50" dirty="0">
                <a:solidFill>
                  <a:srgbClr val="0070C0"/>
                </a:solidFill>
                <a:latin typeface="Calibri"/>
                <a:cs typeface="Calibri"/>
              </a:rPr>
              <a:t>n</a:t>
            </a:r>
            <a:r>
              <a:rPr sz="4400" u="sng" dirty="0">
                <a:solidFill>
                  <a:srgbClr val="0070C0"/>
                </a:solidFill>
                <a:latin typeface="Calibri"/>
                <a:cs typeface="Calibri"/>
              </a:rPr>
              <a:t>ts 	</a:t>
            </a:r>
            <a:endParaRPr sz="4400">
              <a:latin typeface="Calibri"/>
              <a:cs typeface="Calibri"/>
            </a:endParaRPr>
          </a:p>
        </p:txBody>
      </p:sp>
      <p:sp>
        <p:nvSpPr>
          <p:cNvPr id="4" name="object 4"/>
          <p:cNvSpPr txBox="1"/>
          <p:nvPr/>
        </p:nvSpPr>
        <p:spPr>
          <a:xfrm>
            <a:off x="8425688" y="6463728"/>
            <a:ext cx="180975" cy="177800"/>
          </a:xfrm>
          <a:prstGeom prst="rect">
            <a:avLst/>
          </a:prstGeom>
        </p:spPr>
        <p:txBody>
          <a:bodyPr vert="horz" wrap="square" lIns="0" tIns="0" rIns="0" bIns="0" rtlCol="0">
            <a:spAutoFit/>
          </a:bodyPr>
          <a:lstStyle/>
          <a:p>
            <a:pPr marL="12700">
              <a:lnSpc>
                <a:spcPct val="100000"/>
              </a:lnSpc>
            </a:pPr>
            <a:r>
              <a:rPr sz="1200" spc="-10" dirty="0">
                <a:solidFill>
                  <a:srgbClr val="8A8A8A"/>
                </a:solidFill>
                <a:latin typeface="Calibri"/>
                <a:cs typeface="Calibri"/>
              </a:rPr>
              <a:t>10</a:t>
            </a:r>
            <a:endParaRPr sz="1200">
              <a:latin typeface="Calibri"/>
              <a:cs typeface="Calibri"/>
            </a:endParaRPr>
          </a:p>
        </p:txBody>
      </p:sp>
      <p:sp>
        <p:nvSpPr>
          <p:cNvPr id="3" name="object 3"/>
          <p:cNvSpPr txBox="1"/>
          <p:nvPr/>
        </p:nvSpPr>
        <p:spPr>
          <a:xfrm>
            <a:off x="383540" y="1092708"/>
            <a:ext cx="8486775" cy="3317240"/>
          </a:xfrm>
          <a:prstGeom prst="rect">
            <a:avLst/>
          </a:prstGeom>
        </p:spPr>
        <p:txBody>
          <a:bodyPr vert="horz" wrap="square" lIns="0" tIns="0" rIns="0" bIns="0" rtlCol="0">
            <a:spAutoFit/>
          </a:bodyPr>
          <a:lstStyle/>
          <a:p>
            <a:pPr marL="12700">
              <a:lnSpc>
                <a:spcPct val="100000"/>
              </a:lnSpc>
            </a:pPr>
            <a:r>
              <a:rPr sz="2400" b="1" u="heavy" spc="-10" dirty="0">
                <a:latin typeface="Calibri"/>
                <a:cs typeface="Calibri"/>
              </a:rPr>
              <a:t>S</a:t>
            </a:r>
            <a:r>
              <a:rPr sz="2400" b="1" u="heavy" spc="-40" dirty="0">
                <a:latin typeface="Calibri"/>
                <a:cs typeface="Calibri"/>
              </a:rPr>
              <a:t>tat</a:t>
            </a:r>
            <a:r>
              <a:rPr sz="2400" b="1" u="heavy" dirty="0">
                <a:latin typeface="Calibri"/>
                <a:cs typeface="Calibri"/>
              </a:rPr>
              <a:t>eme</a:t>
            </a:r>
            <a:r>
              <a:rPr sz="2400" b="1" u="heavy" spc="-30" dirty="0">
                <a:latin typeface="Calibri"/>
                <a:cs typeface="Calibri"/>
              </a:rPr>
              <a:t>n</a:t>
            </a:r>
            <a:r>
              <a:rPr sz="2400" b="1" u="heavy" spc="-10" dirty="0">
                <a:latin typeface="Calibri"/>
                <a:cs typeface="Calibri"/>
              </a:rPr>
              <a:t>t</a:t>
            </a:r>
            <a:r>
              <a:rPr sz="2400" b="1" u="heavy" spc="15" dirty="0">
                <a:latin typeface="Calibri"/>
                <a:cs typeface="Calibri"/>
              </a:rPr>
              <a:t> </a:t>
            </a:r>
            <a:r>
              <a:rPr sz="2400" b="1" u="heavy" spc="-20" dirty="0">
                <a:latin typeface="Calibri"/>
                <a:cs typeface="Calibri"/>
              </a:rPr>
              <a:t>1</a:t>
            </a:r>
            <a:r>
              <a:rPr sz="2400" b="1" u="heavy" spc="-10" dirty="0">
                <a:latin typeface="Calibri"/>
                <a:cs typeface="Calibri"/>
              </a:rPr>
              <a:t>:</a:t>
            </a:r>
            <a:endParaRPr sz="2400">
              <a:latin typeface="Calibri"/>
              <a:cs typeface="Calibri"/>
            </a:endParaRPr>
          </a:p>
          <a:p>
            <a:pPr>
              <a:lnSpc>
                <a:spcPct val="100000"/>
              </a:lnSpc>
              <a:spcBef>
                <a:spcPts val="5"/>
              </a:spcBef>
            </a:pPr>
            <a:endParaRPr sz="2500">
              <a:latin typeface="Times New Roman"/>
              <a:cs typeface="Times New Roman"/>
            </a:endParaRPr>
          </a:p>
          <a:p>
            <a:pPr marL="121920" indent="-109855">
              <a:lnSpc>
                <a:spcPct val="100000"/>
              </a:lnSpc>
            </a:pPr>
            <a:r>
              <a:rPr sz="2400" b="1" spc="-45" dirty="0">
                <a:latin typeface="Calibri"/>
                <a:cs typeface="Calibri"/>
              </a:rPr>
              <a:t>P</a:t>
            </a:r>
            <a:r>
              <a:rPr sz="2400" b="1" dirty="0">
                <a:latin typeface="Calibri"/>
                <a:cs typeface="Calibri"/>
              </a:rPr>
              <a:t>e</a:t>
            </a:r>
            <a:r>
              <a:rPr sz="2400" b="1" spc="-30" dirty="0">
                <a:latin typeface="Calibri"/>
                <a:cs typeface="Calibri"/>
              </a:rPr>
              <a:t>r</a:t>
            </a:r>
            <a:r>
              <a:rPr sz="2400" b="1" spc="-10" dirty="0">
                <a:latin typeface="Calibri"/>
                <a:cs typeface="Calibri"/>
              </a:rPr>
              <a:t>so</a:t>
            </a:r>
            <a:r>
              <a:rPr sz="2400" b="1" spc="-20" dirty="0">
                <a:latin typeface="Calibri"/>
                <a:cs typeface="Calibri"/>
              </a:rPr>
              <a:t>n</a:t>
            </a:r>
            <a:r>
              <a:rPr sz="2400" b="1" spc="-15" dirty="0">
                <a:latin typeface="Calibri"/>
                <a:cs typeface="Calibri"/>
              </a:rPr>
              <a:t>al</a:t>
            </a:r>
            <a:r>
              <a:rPr sz="2400" b="1" spc="-10" dirty="0">
                <a:latin typeface="Calibri"/>
                <a:cs typeface="Calibri"/>
              </a:rPr>
              <a:t>, </a:t>
            </a:r>
            <a:r>
              <a:rPr sz="2400" b="1" spc="-30" dirty="0">
                <a:latin typeface="Calibri"/>
                <a:cs typeface="Calibri"/>
              </a:rPr>
              <a:t>r</a:t>
            </a:r>
            <a:r>
              <a:rPr sz="2400" b="1" dirty="0">
                <a:latin typeface="Calibri"/>
                <a:cs typeface="Calibri"/>
              </a:rPr>
              <a:t>e</a:t>
            </a:r>
            <a:r>
              <a:rPr sz="2400" b="1" spc="-5" dirty="0">
                <a:latin typeface="Calibri"/>
                <a:cs typeface="Calibri"/>
              </a:rPr>
              <a:t>l</a:t>
            </a:r>
            <a:r>
              <a:rPr sz="2400" b="1" spc="-10" dirty="0">
                <a:latin typeface="Calibri"/>
                <a:cs typeface="Calibri"/>
              </a:rPr>
              <a:t>e</a:t>
            </a:r>
            <a:r>
              <a:rPr sz="2400" b="1" spc="-35" dirty="0">
                <a:latin typeface="Calibri"/>
                <a:cs typeface="Calibri"/>
              </a:rPr>
              <a:t>v</a:t>
            </a:r>
            <a:r>
              <a:rPr sz="2400" b="1" spc="-15" dirty="0">
                <a:latin typeface="Calibri"/>
                <a:cs typeface="Calibri"/>
              </a:rPr>
              <a:t>a</a:t>
            </a:r>
            <a:r>
              <a:rPr sz="2400" b="1" spc="-45" dirty="0">
                <a:latin typeface="Calibri"/>
                <a:cs typeface="Calibri"/>
              </a:rPr>
              <a:t>n</a:t>
            </a:r>
            <a:r>
              <a:rPr sz="2400" b="1" spc="-10" dirty="0">
                <a:latin typeface="Calibri"/>
                <a:cs typeface="Calibri"/>
              </a:rPr>
              <a:t>t</a:t>
            </a:r>
            <a:r>
              <a:rPr sz="2400" b="1" spc="5" dirty="0">
                <a:latin typeface="Calibri"/>
                <a:cs typeface="Calibri"/>
              </a:rPr>
              <a:t> </a:t>
            </a:r>
            <a:r>
              <a:rPr sz="2400" b="1" spc="-20" dirty="0">
                <a:latin typeface="Calibri"/>
                <a:cs typeface="Calibri"/>
              </a:rPr>
              <a:t>B</a:t>
            </a:r>
            <a:r>
              <a:rPr sz="2400" b="1" spc="-15" dirty="0">
                <a:latin typeface="Calibri"/>
                <a:cs typeface="Calibri"/>
              </a:rPr>
              <a:t>a</a:t>
            </a:r>
            <a:r>
              <a:rPr sz="2400" b="1" dirty="0">
                <a:latin typeface="Calibri"/>
                <a:cs typeface="Calibri"/>
              </a:rPr>
              <a:t>ckg</a:t>
            </a:r>
            <a:r>
              <a:rPr sz="2400" b="1" spc="-30" dirty="0">
                <a:latin typeface="Calibri"/>
                <a:cs typeface="Calibri"/>
              </a:rPr>
              <a:t>r</a:t>
            </a:r>
            <a:r>
              <a:rPr sz="2400" b="1" spc="-10" dirty="0">
                <a:latin typeface="Calibri"/>
                <a:cs typeface="Calibri"/>
              </a:rPr>
              <a:t>o</a:t>
            </a:r>
            <a:r>
              <a:rPr sz="2400" b="1" spc="-20" dirty="0">
                <a:latin typeface="Calibri"/>
                <a:cs typeface="Calibri"/>
              </a:rPr>
              <a:t>un</a:t>
            </a:r>
            <a:r>
              <a:rPr sz="2400" b="1" spc="-15" dirty="0">
                <a:latin typeface="Calibri"/>
                <a:cs typeface="Calibri"/>
              </a:rPr>
              <a:t>d</a:t>
            </a:r>
            <a:r>
              <a:rPr sz="2400" b="1" spc="-35" dirty="0">
                <a:latin typeface="Calibri"/>
                <a:cs typeface="Calibri"/>
              </a:rPr>
              <a:t> </a:t>
            </a:r>
            <a:r>
              <a:rPr sz="2400" b="1" spc="-15" dirty="0">
                <a:latin typeface="Calibri"/>
                <a:cs typeface="Calibri"/>
              </a:rPr>
              <a:t>a</a:t>
            </a:r>
            <a:r>
              <a:rPr sz="2400" b="1" spc="-20" dirty="0">
                <a:latin typeface="Calibri"/>
                <a:cs typeface="Calibri"/>
              </a:rPr>
              <a:t>n</a:t>
            </a:r>
            <a:r>
              <a:rPr sz="2400" b="1" spc="-15" dirty="0">
                <a:latin typeface="Calibri"/>
                <a:cs typeface="Calibri"/>
              </a:rPr>
              <a:t>d</a:t>
            </a:r>
            <a:r>
              <a:rPr sz="2400" b="1" spc="5" dirty="0">
                <a:latin typeface="Calibri"/>
                <a:cs typeface="Calibri"/>
              </a:rPr>
              <a:t> </a:t>
            </a:r>
            <a:r>
              <a:rPr sz="2400" b="1" spc="-15" dirty="0">
                <a:latin typeface="Calibri"/>
                <a:cs typeface="Calibri"/>
              </a:rPr>
              <a:t>F</a:t>
            </a:r>
            <a:r>
              <a:rPr sz="2400" b="1" spc="-20" dirty="0">
                <a:latin typeface="Calibri"/>
                <a:cs typeface="Calibri"/>
              </a:rPr>
              <a:t>utu</a:t>
            </a:r>
            <a:r>
              <a:rPr sz="2400" b="1" spc="-30" dirty="0">
                <a:latin typeface="Calibri"/>
                <a:cs typeface="Calibri"/>
              </a:rPr>
              <a:t>r</a:t>
            </a:r>
            <a:r>
              <a:rPr sz="2400" b="1" dirty="0">
                <a:latin typeface="Calibri"/>
                <a:cs typeface="Calibri"/>
              </a:rPr>
              <a:t>e </a:t>
            </a:r>
            <a:r>
              <a:rPr sz="2400" b="1" spc="-10" dirty="0">
                <a:latin typeface="Calibri"/>
                <a:cs typeface="Calibri"/>
              </a:rPr>
              <a:t>Go</a:t>
            </a:r>
            <a:r>
              <a:rPr sz="2400" b="1" spc="-15" dirty="0">
                <a:latin typeface="Calibri"/>
                <a:cs typeface="Calibri"/>
              </a:rPr>
              <a:t>al</a:t>
            </a:r>
            <a:r>
              <a:rPr sz="2400" b="1" spc="-10" dirty="0">
                <a:latin typeface="Calibri"/>
                <a:cs typeface="Calibri"/>
              </a:rPr>
              <a:t>s</a:t>
            </a:r>
            <a:r>
              <a:rPr sz="2400" b="1" spc="-15" dirty="0">
                <a:latin typeface="Calibri"/>
                <a:cs typeface="Calibri"/>
              </a:rPr>
              <a:t> </a:t>
            </a:r>
            <a:r>
              <a:rPr sz="2400" b="1" spc="-10" dirty="0">
                <a:latin typeface="Calibri"/>
                <a:cs typeface="Calibri"/>
              </a:rPr>
              <a:t>S</a:t>
            </a:r>
            <a:r>
              <a:rPr sz="2400" b="1" spc="-40" dirty="0">
                <a:latin typeface="Calibri"/>
                <a:cs typeface="Calibri"/>
              </a:rPr>
              <a:t>tat</a:t>
            </a:r>
            <a:r>
              <a:rPr sz="2400" b="1" dirty="0">
                <a:latin typeface="Calibri"/>
                <a:cs typeface="Calibri"/>
              </a:rPr>
              <a:t>eme</a:t>
            </a:r>
            <a:r>
              <a:rPr sz="2400" b="1" spc="-30" dirty="0">
                <a:latin typeface="Calibri"/>
                <a:cs typeface="Calibri"/>
              </a:rPr>
              <a:t>n</a:t>
            </a:r>
            <a:r>
              <a:rPr sz="2400" b="1" spc="-10" dirty="0">
                <a:latin typeface="Calibri"/>
                <a:cs typeface="Calibri"/>
              </a:rPr>
              <a:t>t</a:t>
            </a:r>
            <a:endParaRPr sz="2400">
              <a:latin typeface="Calibri"/>
              <a:cs typeface="Calibri"/>
            </a:endParaRPr>
          </a:p>
          <a:p>
            <a:pPr marL="121920" marR="5080">
              <a:lnSpc>
                <a:spcPct val="100000"/>
              </a:lnSpc>
              <a:spcBef>
                <a:spcPts val="575"/>
              </a:spcBef>
            </a:pPr>
            <a:r>
              <a:rPr sz="2400" spc="-5" dirty="0">
                <a:latin typeface="Calibri"/>
                <a:cs typeface="Calibri"/>
              </a:rPr>
              <a:t>D</a:t>
            </a:r>
            <a:r>
              <a:rPr sz="2400" spc="-10" dirty="0">
                <a:latin typeface="Calibri"/>
                <a:cs typeface="Calibri"/>
              </a:rPr>
              <a:t>e</a:t>
            </a:r>
            <a:r>
              <a:rPr sz="2400" spc="-15" dirty="0">
                <a:latin typeface="Calibri"/>
                <a:cs typeface="Calibri"/>
              </a:rPr>
              <a:t>s</a:t>
            </a:r>
            <a:r>
              <a:rPr sz="2400" spc="-10" dirty="0">
                <a:latin typeface="Calibri"/>
                <a:cs typeface="Calibri"/>
              </a:rPr>
              <a:t>cr</a:t>
            </a:r>
            <a:r>
              <a:rPr sz="2400" dirty="0">
                <a:latin typeface="Calibri"/>
                <a:cs typeface="Calibri"/>
              </a:rPr>
              <a:t>i</a:t>
            </a:r>
            <a:r>
              <a:rPr sz="2400" spc="-5" dirty="0">
                <a:latin typeface="Calibri"/>
                <a:cs typeface="Calibri"/>
              </a:rPr>
              <a:t>b</a:t>
            </a:r>
            <a:r>
              <a:rPr sz="2400" spc="-15" dirty="0">
                <a:latin typeface="Calibri"/>
                <a:cs typeface="Calibri"/>
              </a:rPr>
              <a:t>e</a:t>
            </a:r>
            <a:r>
              <a:rPr sz="2400" spc="-10" dirty="0">
                <a:latin typeface="Calibri"/>
                <a:cs typeface="Calibri"/>
              </a:rPr>
              <a:t> </a:t>
            </a:r>
            <a:r>
              <a:rPr sz="2400" spc="-35" dirty="0">
                <a:latin typeface="Calibri"/>
                <a:cs typeface="Calibri"/>
              </a:rPr>
              <a:t>y</a:t>
            </a:r>
            <a:r>
              <a:rPr sz="2400" spc="-10" dirty="0">
                <a:latin typeface="Calibri"/>
                <a:cs typeface="Calibri"/>
              </a:rPr>
              <a:t>o</a:t>
            </a:r>
            <a:r>
              <a:rPr sz="2400" spc="-5" dirty="0">
                <a:latin typeface="Calibri"/>
                <a:cs typeface="Calibri"/>
              </a:rPr>
              <a:t>u</a:t>
            </a:r>
            <a:r>
              <a:rPr sz="2400" spc="-10" dirty="0">
                <a:latin typeface="Calibri"/>
                <a:cs typeface="Calibri"/>
              </a:rPr>
              <a:t>r</a:t>
            </a:r>
            <a:r>
              <a:rPr sz="2400" spc="-15" dirty="0">
                <a:latin typeface="Calibri"/>
                <a:cs typeface="Calibri"/>
              </a:rPr>
              <a:t> </a:t>
            </a:r>
            <a:r>
              <a:rPr sz="2400" spc="-5" dirty="0">
                <a:latin typeface="Calibri"/>
                <a:cs typeface="Calibri"/>
              </a:rPr>
              <a:t>p</a:t>
            </a:r>
            <a:r>
              <a:rPr sz="2400" spc="-10" dirty="0">
                <a:latin typeface="Calibri"/>
                <a:cs typeface="Calibri"/>
              </a:rPr>
              <a:t>e</a:t>
            </a:r>
            <a:r>
              <a:rPr sz="2400" spc="-45" dirty="0">
                <a:latin typeface="Calibri"/>
                <a:cs typeface="Calibri"/>
              </a:rPr>
              <a:t>r</a:t>
            </a:r>
            <a:r>
              <a:rPr sz="2400" spc="-5" dirty="0">
                <a:latin typeface="Calibri"/>
                <a:cs typeface="Calibri"/>
              </a:rPr>
              <a:t>s</a:t>
            </a:r>
            <a:r>
              <a:rPr sz="2400" spc="-10" dirty="0">
                <a:latin typeface="Calibri"/>
                <a:cs typeface="Calibri"/>
              </a:rPr>
              <a:t>o</a:t>
            </a:r>
            <a:r>
              <a:rPr sz="2400" spc="-5" dirty="0">
                <a:latin typeface="Calibri"/>
                <a:cs typeface="Calibri"/>
              </a:rPr>
              <a:t>n</a:t>
            </a:r>
            <a:r>
              <a:rPr sz="2400" dirty="0">
                <a:latin typeface="Calibri"/>
                <a:cs typeface="Calibri"/>
              </a:rPr>
              <a:t>al,</a:t>
            </a:r>
            <a:r>
              <a:rPr sz="2400" spc="-5" dirty="0">
                <a:latin typeface="Calibri"/>
                <a:cs typeface="Calibri"/>
              </a:rPr>
              <a:t> </a:t>
            </a:r>
            <a:r>
              <a:rPr sz="2400" spc="-10" dirty="0">
                <a:latin typeface="Calibri"/>
                <a:cs typeface="Calibri"/>
              </a:rPr>
              <a:t>e</a:t>
            </a:r>
            <a:r>
              <a:rPr sz="2400" spc="-5" dirty="0">
                <a:latin typeface="Calibri"/>
                <a:cs typeface="Calibri"/>
              </a:rPr>
              <a:t>du</a:t>
            </a:r>
            <a:r>
              <a:rPr sz="2400" spc="-35" dirty="0">
                <a:latin typeface="Calibri"/>
                <a:cs typeface="Calibri"/>
              </a:rPr>
              <a:t>c</a:t>
            </a:r>
            <a:r>
              <a:rPr sz="2400" spc="-25" dirty="0">
                <a:latin typeface="Calibri"/>
                <a:cs typeface="Calibri"/>
              </a:rPr>
              <a:t>a</a:t>
            </a:r>
            <a:r>
              <a:rPr sz="2400" spc="-10" dirty="0">
                <a:latin typeface="Calibri"/>
                <a:cs typeface="Calibri"/>
              </a:rPr>
              <a:t>t</a:t>
            </a:r>
            <a:r>
              <a:rPr sz="2400" dirty="0">
                <a:latin typeface="Calibri"/>
                <a:cs typeface="Calibri"/>
              </a:rPr>
              <a:t>i</a:t>
            </a:r>
            <a:r>
              <a:rPr sz="2400" spc="-10" dirty="0">
                <a:latin typeface="Calibri"/>
                <a:cs typeface="Calibri"/>
              </a:rPr>
              <a:t>o</a:t>
            </a:r>
            <a:r>
              <a:rPr sz="2400" spc="-5" dirty="0">
                <a:latin typeface="Calibri"/>
                <a:cs typeface="Calibri"/>
              </a:rPr>
              <a:t>n</a:t>
            </a:r>
            <a:r>
              <a:rPr sz="2400" dirty="0">
                <a:latin typeface="Calibri"/>
                <a:cs typeface="Calibri"/>
              </a:rPr>
              <a:t>al</a:t>
            </a:r>
            <a:r>
              <a:rPr sz="2400" spc="-15" dirty="0">
                <a:latin typeface="Calibri"/>
                <a:cs typeface="Calibri"/>
              </a:rPr>
              <a:t> </a:t>
            </a:r>
            <a:r>
              <a:rPr sz="2400" dirty="0">
                <a:latin typeface="Calibri"/>
                <a:cs typeface="Calibri"/>
              </a:rPr>
              <a:t>a</a:t>
            </a:r>
            <a:r>
              <a:rPr sz="2400" spc="-5" dirty="0">
                <a:latin typeface="Calibri"/>
                <a:cs typeface="Calibri"/>
              </a:rPr>
              <a:t>nd</a:t>
            </a:r>
            <a:r>
              <a:rPr sz="2400" spc="-40" dirty="0">
                <a:latin typeface="Calibri"/>
                <a:cs typeface="Calibri"/>
              </a:rPr>
              <a:t>/</a:t>
            </a:r>
            <a:r>
              <a:rPr sz="2400" spc="-10" dirty="0">
                <a:latin typeface="Calibri"/>
                <a:cs typeface="Calibri"/>
              </a:rPr>
              <a:t>or</a:t>
            </a:r>
            <a:r>
              <a:rPr sz="2400" dirty="0">
                <a:latin typeface="Calibri"/>
                <a:cs typeface="Calibri"/>
              </a:rPr>
              <a:t> </a:t>
            </a:r>
            <a:r>
              <a:rPr sz="2400" spc="-5" dirty="0">
                <a:latin typeface="Calibri"/>
                <a:cs typeface="Calibri"/>
              </a:rPr>
              <a:t>p</a:t>
            </a:r>
            <a:r>
              <a:rPr sz="2400" spc="-45" dirty="0">
                <a:latin typeface="Calibri"/>
                <a:cs typeface="Calibri"/>
              </a:rPr>
              <a:t>r</a:t>
            </a:r>
            <a:r>
              <a:rPr sz="2400" spc="-10" dirty="0">
                <a:latin typeface="Calibri"/>
                <a:cs typeface="Calibri"/>
              </a:rPr>
              <a:t>o</a:t>
            </a:r>
            <a:r>
              <a:rPr sz="2400" spc="-65" dirty="0">
                <a:latin typeface="Calibri"/>
                <a:cs typeface="Calibri"/>
              </a:rPr>
              <a:t>f</a:t>
            </a:r>
            <a:r>
              <a:rPr sz="2400" spc="-10" dirty="0">
                <a:latin typeface="Calibri"/>
                <a:cs typeface="Calibri"/>
              </a:rPr>
              <a:t>e</a:t>
            </a:r>
            <a:r>
              <a:rPr sz="2400" spc="-5" dirty="0">
                <a:latin typeface="Calibri"/>
                <a:cs typeface="Calibri"/>
              </a:rPr>
              <a:t>ss</a:t>
            </a:r>
            <a:r>
              <a:rPr sz="2400" dirty="0">
                <a:latin typeface="Calibri"/>
                <a:cs typeface="Calibri"/>
              </a:rPr>
              <a:t>i</a:t>
            </a:r>
            <a:r>
              <a:rPr sz="2400" spc="-10" dirty="0">
                <a:latin typeface="Calibri"/>
                <a:cs typeface="Calibri"/>
              </a:rPr>
              <a:t>o</a:t>
            </a:r>
            <a:r>
              <a:rPr sz="2400" spc="-5" dirty="0">
                <a:latin typeface="Calibri"/>
                <a:cs typeface="Calibri"/>
              </a:rPr>
              <a:t>n</a:t>
            </a:r>
            <a:r>
              <a:rPr sz="2400" dirty="0">
                <a:latin typeface="Calibri"/>
                <a:cs typeface="Calibri"/>
              </a:rPr>
              <a:t>al </a:t>
            </a:r>
            <a:r>
              <a:rPr sz="2400" spc="-50" dirty="0">
                <a:latin typeface="Calibri"/>
                <a:cs typeface="Calibri"/>
              </a:rPr>
              <a:t>e</a:t>
            </a:r>
            <a:r>
              <a:rPr sz="2400" dirty="0">
                <a:latin typeface="Calibri"/>
                <a:cs typeface="Calibri"/>
              </a:rPr>
              <a:t>x</a:t>
            </a:r>
            <a:r>
              <a:rPr sz="2400" spc="-20" dirty="0">
                <a:latin typeface="Calibri"/>
                <a:cs typeface="Calibri"/>
              </a:rPr>
              <a:t>p</a:t>
            </a:r>
            <a:r>
              <a:rPr sz="2400" spc="-10" dirty="0">
                <a:latin typeface="Calibri"/>
                <a:cs typeface="Calibri"/>
              </a:rPr>
              <a:t>er</a:t>
            </a:r>
            <a:r>
              <a:rPr sz="2400" dirty="0">
                <a:latin typeface="Calibri"/>
                <a:cs typeface="Calibri"/>
              </a:rPr>
              <a:t>i</a:t>
            </a:r>
            <a:r>
              <a:rPr sz="2400" spc="-10" dirty="0">
                <a:latin typeface="Calibri"/>
                <a:cs typeface="Calibri"/>
              </a:rPr>
              <a:t>e</a:t>
            </a:r>
            <a:r>
              <a:rPr sz="2400" spc="-5" dirty="0">
                <a:latin typeface="Calibri"/>
                <a:cs typeface="Calibri"/>
              </a:rPr>
              <a:t>n</a:t>
            </a:r>
            <a:r>
              <a:rPr sz="2400" spc="5" dirty="0">
                <a:latin typeface="Calibri"/>
                <a:cs typeface="Calibri"/>
              </a:rPr>
              <a:t>c</a:t>
            </a:r>
            <a:r>
              <a:rPr sz="2400" spc="-10" dirty="0">
                <a:latin typeface="Calibri"/>
                <a:cs typeface="Calibri"/>
              </a:rPr>
              <a:t>e</a:t>
            </a:r>
            <a:r>
              <a:rPr sz="2400" dirty="0">
                <a:latin typeface="Calibri"/>
                <a:cs typeface="Calibri"/>
              </a:rPr>
              <a:t>s</a:t>
            </a:r>
            <a:r>
              <a:rPr sz="2400" spc="-20" dirty="0">
                <a:latin typeface="Calibri"/>
                <a:cs typeface="Calibri"/>
              </a:rPr>
              <a:t> </a:t>
            </a:r>
            <a:r>
              <a:rPr sz="2400" dirty="0">
                <a:latin typeface="Calibri"/>
                <a:cs typeface="Calibri"/>
              </a:rPr>
              <a:t>th</a:t>
            </a:r>
            <a:r>
              <a:rPr sz="2400" spc="-25" dirty="0">
                <a:latin typeface="Calibri"/>
                <a:cs typeface="Calibri"/>
              </a:rPr>
              <a:t>a</a:t>
            </a:r>
            <a:r>
              <a:rPr sz="2400" spc="-10" dirty="0">
                <a:latin typeface="Calibri"/>
                <a:cs typeface="Calibri"/>
              </a:rPr>
              <a:t>t</a:t>
            </a:r>
            <a:r>
              <a:rPr sz="2400" spc="-15" dirty="0">
                <a:latin typeface="Calibri"/>
                <a:cs typeface="Calibri"/>
              </a:rPr>
              <a:t> </a:t>
            </a:r>
            <a:r>
              <a:rPr sz="2400" spc="-20" dirty="0">
                <a:latin typeface="Calibri"/>
                <a:cs typeface="Calibri"/>
              </a:rPr>
              <a:t>m</a:t>
            </a:r>
            <a:r>
              <a:rPr sz="2400" spc="-10" dirty="0">
                <a:latin typeface="Calibri"/>
                <a:cs typeface="Calibri"/>
              </a:rPr>
              <a:t>o</a:t>
            </a:r>
            <a:r>
              <a:rPr sz="2400" dirty="0">
                <a:latin typeface="Calibri"/>
                <a:cs typeface="Calibri"/>
              </a:rPr>
              <a:t>ti</a:t>
            </a:r>
            <a:r>
              <a:rPr sz="2400" spc="-55" dirty="0">
                <a:latin typeface="Calibri"/>
                <a:cs typeface="Calibri"/>
              </a:rPr>
              <a:t>v</a:t>
            </a:r>
            <a:r>
              <a:rPr sz="2400" spc="-25" dirty="0">
                <a:latin typeface="Calibri"/>
                <a:cs typeface="Calibri"/>
              </a:rPr>
              <a:t>a</a:t>
            </a:r>
            <a:r>
              <a:rPr sz="2400" spc="-35" dirty="0">
                <a:latin typeface="Calibri"/>
                <a:cs typeface="Calibri"/>
              </a:rPr>
              <a:t>t</a:t>
            </a:r>
            <a:r>
              <a:rPr sz="2400" spc="-15" dirty="0">
                <a:latin typeface="Calibri"/>
                <a:cs typeface="Calibri"/>
              </a:rPr>
              <a:t>e</a:t>
            </a:r>
            <a:r>
              <a:rPr sz="2400" spc="-10" dirty="0">
                <a:latin typeface="Calibri"/>
                <a:cs typeface="Calibri"/>
              </a:rPr>
              <a:t> </a:t>
            </a:r>
            <a:r>
              <a:rPr sz="2400" spc="-35" dirty="0">
                <a:latin typeface="Calibri"/>
                <a:cs typeface="Calibri"/>
              </a:rPr>
              <a:t>y</a:t>
            </a:r>
            <a:r>
              <a:rPr sz="2400" spc="-10" dirty="0">
                <a:latin typeface="Calibri"/>
                <a:cs typeface="Calibri"/>
              </a:rPr>
              <a:t>o</a:t>
            </a:r>
            <a:r>
              <a:rPr sz="2400" spc="-5" dirty="0">
                <a:latin typeface="Calibri"/>
                <a:cs typeface="Calibri"/>
              </a:rPr>
              <a:t>u</a:t>
            </a:r>
            <a:r>
              <a:rPr sz="2400" dirty="0">
                <a:latin typeface="Calibri"/>
                <a:cs typeface="Calibri"/>
              </a:rPr>
              <a:t>r</a:t>
            </a:r>
            <a:r>
              <a:rPr sz="2400" spc="-15" dirty="0">
                <a:latin typeface="Calibri"/>
                <a:cs typeface="Calibri"/>
              </a:rPr>
              <a:t> </a:t>
            </a:r>
            <a:r>
              <a:rPr sz="2400" spc="-20" dirty="0">
                <a:latin typeface="Calibri"/>
                <a:cs typeface="Calibri"/>
              </a:rPr>
              <a:t>d</a:t>
            </a:r>
            <a:r>
              <a:rPr sz="2400" spc="-10" dirty="0">
                <a:latin typeface="Calibri"/>
                <a:cs typeface="Calibri"/>
              </a:rPr>
              <a:t>ec</a:t>
            </a:r>
            <a:r>
              <a:rPr sz="2400" dirty="0">
                <a:latin typeface="Calibri"/>
                <a:cs typeface="Calibri"/>
              </a:rPr>
              <a:t>i</a:t>
            </a:r>
            <a:r>
              <a:rPr sz="2400" spc="-5" dirty="0">
                <a:latin typeface="Calibri"/>
                <a:cs typeface="Calibri"/>
              </a:rPr>
              <a:t>s</a:t>
            </a:r>
            <a:r>
              <a:rPr sz="2400" dirty="0">
                <a:latin typeface="Calibri"/>
                <a:cs typeface="Calibri"/>
              </a:rPr>
              <a:t>i</a:t>
            </a:r>
            <a:r>
              <a:rPr sz="2400" spc="-10" dirty="0">
                <a:latin typeface="Calibri"/>
                <a:cs typeface="Calibri"/>
              </a:rPr>
              <a:t>o</a:t>
            </a:r>
            <a:r>
              <a:rPr sz="2400" dirty="0">
                <a:latin typeface="Calibri"/>
                <a:cs typeface="Calibri"/>
              </a:rPr>
              <a:t>n</a:t>
            </a:r>
            <a:r>
              <a:rPr sz="2400" spc="-5" dirty="0">
                <a:latin typeface="Calibri"/>
                <a:cs typeface="Calibri"/>
              </a:rPr>
              <a:t> </a:t>
            </a:r>
            <a:r>
              <a:rPr sz="2400" spc="-35" dirty="0">
                <a:latin typeface="Calibri"/>
                <a:cs typeface="Calibri"/>
              </a:rPr>
              <a:t>t</a:t>
            </a:r>
            <a:r>
              <a:rPr sz="2400" dirty="0">
                <a:latin typeface="Calibri"/>
                <a:cs typeface="Calibri"/>
              </a:rPr>
              <a:t>o</a:t>
            </a:r>
            <a:r>
              <a:rPr sz="2400" spc="-10" dirty="0">
                <a:latin typeface="Calibri"/>
                <a:cs typeface="Calibri"/>
              </a:rPr>
              <a:t> </a:t>
            </a:r>
            <a:r>
              <a:rPr sz="2400" spc="-5" dirty="0">
                <a:latin typeface="Calibri"/>
                <a:cs typeface="Calibri"/>
              </a:rPr>
              <a:t>pu</a:t>
            </a:r>
            <a:r>
              <a:rPr sz="2400" spc="-35" dirty="0">
                <a:latin typeface="Calibri"/>
                <a:cs typeface="Calibri"/>
              </a:rPr>
              <a:t>r</a:t>
            </a:r>
            <a:r>
              <a:rPr sz="2400" spc="-5" dirty="0">
                <a:latin typeface="Calibri"/>
                <a:cs typeface="Calibri"/>
              </a:rPr>
              <a:t>s</a:t>
            </a:r>
            <a:r>
              <a:rPr sz="2400" spc="-20" dirty="0">
                <a:latin typeface="Calibri"/>
                <a:cs typeface="Calibri"/>
              </a:rPr>
              <a:t>u</a:t>
            </a:r>
            <a:r>
              <a:rPr sz="2400" spc="-15" dirty="0">
                <a:latin typeface="Calibri"/>
                <a:cs typeface="Calibri"/>
              </a:rPr>
              <a:t>e</a:t>
            </a:r>
            <a:r>
              <a:rPr sz="2400" dirty="0">
                <a:latin typeface="Calibri"/>
                <a:cs typeface="Calibri"/>
              </a:rPr>
              <a:t> a</a:t>
            </a:r>
            <a:r>
              <a:rPr sz="2400" spc="-5" dirty="0">
                <a:latin typeface="Calibri"/>
                <a:cs typeface="Calibri"/>
              </a:rPr>
              <a:t>d</a:t>
            </a:r>
            <a:r>
              <a:rPr sz="2400" spc="-40" dirty="0">
                <a:latin typeface="Calibri"/>
                <a:cs typeface="Calibri"/>
              </a:rPr>
              <a:t>v</a:t>
            </a:r>
            <a:r>
              <a:rPr sz="2400" dirty="0">
                <a:latin typeface="Calibri"/>
                <a:cs typeface="Calibri"/>
              </a:rPr>
              <a:t>a</a:t>
            </a:r>
            <a:r>
              <a:rPr sz="2400" spc="-5" dirty="0">
                <a:latin typeface="Calibri"/>
                <a:cs typeface="Calibri"/>
              </a:rPr>
              <a:t>n</a:t>
            </a:r>
            <a:r>
              <a:rPr sz="2400" spc="5" dirty="0">
                <a:latin typeface="Calibri"/>
                <a:cs typeface="Calibri"/>
              </a:rPr>
              <a:t>c</a:t>
            </a:r>
            <a:r>
              <a:rPr sz="2400" spc="-10" dirty="0">
                <a:latin typeface="Calibri"/>
                <a:cs typeface="Calibri"/>
              </a:rPr>
              <a:t>e</a:t>
            </a:r>
            <a:r>
              <a:rPr sz="2400" dirty="0">
                <a:latin typeface="Calibri"/>
                <a:cs typeface="Calibri"/>
              </a:rPr>
              <a:t>d</a:t>
            </a:r>
            <a:r>
              <a:rPr sz="2400" spc="-5" dirty="0">
                <a:latin typeface="Calibri"/>
                <a:cs typeface="Calibri"/>
              </a:rPr>
              <a:t> </a:t>
            </a:r>
            <a:r>
              <a:rPr sz="2400" spc="-30" dirty="0">
                <a:latin typeface="Calibri"/>
                <a:cs typeface="Calibri"/>
              </a:rPr>
              <a:t>s</a:t>
            </a:r>
            <a:r>
              <a:rPr sz="2400" dirty="0">
                <a:latin typeface="Calibri"/>
                <a:cs typeface="Calibri"/>
              </a:rPr>
              <a:t>tu</a:t>
            </a:r>
            <a:r>
              <a:rPr sz="2400" spc="-5" dirty="0">
                <a:latin typeface="Calibri"/>
                <a:cs typeface="Calibri"/>
              </a:rPr>
              <a:t>d</a:t>
            </a:r>
            <a:r>
              <a:rPr sz="2400" spc="-170" dirty="0">
                <a:latin typeface="Calibri"/>
                <a:cs typeface="Calibri"/>
              </a:rPr>
              <a:t>y</a:t>
            </a:r>
            <a:r>
              <a:rPr sz="2400" dirty="0">
                <a:latin typeface="Calibri"/>
                <a:cs typeface="Calibri"/>
              </a:rPr>
              <a:t>. </a:t>
            </a:r>
            <a:r>
              <a:rPr sz="2400" spc="-15" dirty="0">
                <a:latin typeface="Calibri"/>
                <a:cs typeface="Calibri"/>
              </a:rPr>
              <a:t>I</a:t>
            </a:r>
            <a:r>
              <a:rPr sz="2400" spc="-5" dirty="0">
                <a:latin typeface="Calibri"/>
                <a:cs typeface="Calibri"/>
              </a:rPr>
              <a:t>n</a:t>
            </a:r>
            <a:r>
              <a:rPr sz="2400" spc="5" dirty="0">
                <a:latin typeface="Calibri"/>
                <a:cs typeface="Calibri"/>
              </a:rPr>
              <a:t>c</a:t>
            </a:r>
            <a:r>
              <a:rPr sz="2400" dirty="0">
                <a:latin typeface="Calibri"/>
                <a:cs typeface="Calibri"/>
              </a:rPr>
              <a:t>l</a:t>
            </a:r>
            <a:r>
              <a:rPr sz="2400" spc="-5" dirty="0">
                <a:latin typeface="Calibri"/>
                <a:cs typeface="Calibri"/>
              </a:rPr>
              <a:t>ud</a:t>
            </a:r>
            <a:r>
              <a:rPr sz="2400" dirty="0">
                <a:latin typeface="Calibri"/>
                <a:cs typeface="Calibri"/>
              </a:rPr>
              <a:t>e </a:t>
            </a:r>
            <a:r>
              <a:rPr sz="2400" spc="-50" dirty="0">
                <a:latin typeface="Calibri"/>
                <a:cs typeface="Calibri"/>
              </a:rPr>
              <a:t>e</a:t>
            </a:r>
            <a:r>
              <a:rPr sz="2400" spc="-45" dirty="0">
                <a:latin typeface="Calibri"/>
                <a:cs typeface="Calibri"/>
              </a:rPr>
              <a:t>x</a:t>
            </a:r>
            <a:r>
              <a:rPr sz="2400" dirty="0">
                <a:latin typeface="Calibri"/>
                <a:cs typeface="Calibri"/>
              </a:rPr>
              <a:t>a</a:t>
            </a:r>
            <a:r>
              <a:rPr sz="2400" spc="-20" dirty="0">
                <a:latin typeface="Calibri"/>
                <a:cs typeface="Calibri"/>
              </a:rPr>
              <a:t>m</a:t>
            </a:r>
            <a:r>
              <a:rPr sz="2400" spc="-5" dirty="0">
                <a:latin typeface="Calibri"/>
                <a:cs typeface="Calibri"/>
              </a:rPr>
              <a:t>p</a:t>
            </a:r>
            <a:r>
              <a:rPr sz="2400" dirty="0">
                <a:latin typeface="Calibri"/>
                <a:cs typeface="Calibri"/>
              </a:rPr>
              <a:t>l</a:t>
            </a:r>
            <a:r>
              <a:rPr sz="2400" spc="-10" dirty="0">
                <a:latin typeface="Calibri"/>
                <a:cs typeface="Calibri"/>
              </a:rPr>
              <a:t>e</a:t>
            </a:r>
            <a:r>
              <a:rPr sz="2400" dirty="0">
                <a:latin typeface="Calibri"/>
                <a:cs typeface="Calibri"/>
              </a:rPr>
              <a:t>s</a:t>
            </a:r>
            <a:r>
              <a:rPr sz="2400" spc="-20" dirty="0">
                <a:latin typeface="Calibri"/>
                <a:cs typeface="Calibri"/>
              </a:rPr>
              <a:t> </a:t>
            </a:r>
            <a:r>
              <a:rPr sz="2400" spc="-10" dirty="0">
                <a:latin typeface="Calibri"/>
                <a:cs typeface="Calibri"/>
              </a:rPr>
              <a:t>o</a:t>
            </a:r>
            <a:r>
              <a:rPr sz="2400" dirty="0">
                <a:latin typeface="Calibri"/>
                <a:cs typeface="Calibri"/>
              </a:rPr>
              <a:t>f</a:t>
            </a:r>
            <a:r>
              <a:rPr sz="2400" spc="-5" dirty="0">
                <a:latin typeface="Calibri"/>
                <a:cs typeface="Calibri"/>
              </a:rPr>
              <a:t> </a:t>
            </a:r>
            <a:r>
              <a:rPr sz="2400" spc="-45" dirty="0">
                <a:latin typeface="Calibri"/>
                <a:cs typeface="Calibri"/>
              </a:rPr>
              <a:t>r</a:t>
            </a:r>
            <a:r>
              <a:rPr sz="2400" spc="-10" dirty="0">
                <a:latin typeface="Calibri"/>
                <a:cs typeface="Calibri"/>
              </a:rPr>
              <a:t>e</a:t>
            </a:r>
            <a:r>
              <a:rPr sz="2400" spc="-15" dirty="0">
                <a:latin typeface="Calibri"/>
                <a:cs typeface="Calibri"/>
              </a:rPr>
              <a:t>s</a:t>
            </a:r>
            <a:r>
              <a:rPr sz="2400" spc="-10" dirty="0">
                <a:latin typeface="Calibri"/>
                <a:cs typeface="Calibri"/>
              </a:rPr>
              <a:t>e</a:t>
            </a:r>
            <a:r>
              <a:rPr sz="2400" spc="-15" dirty="0">
                <a:latin typeface="Calibri"/>
                <a:cs typeface="Calibri"/>
              </a:rPr>
              <a:t>a</a:t>
            </a:r>
            <a:r>
              <a:rPr sz="2400" spc="-45" dirty="0">
                <a:latin typeface="Calibri"/>
                <a:cs typeface="Calibri"/>
              </a:rPr>
              <a:t>r</a:t>
            </a:r>
            <a:r>
              <a:rPr sz="2400" spc="5" dirty="0">
                <a:latin typeface="Calibri"/>
                <a:cs typeface="Calibri"/>
              </a:rPr>
              <a:t>c</a:t>
            </a:r>
            <a:r>
              <a:rPr sz="2400" dirty="0">
                <a:latin typeface="Calibri"/>
                <a:cs typeface="Calibri"/>
              </a:rPr>
              <a:t>h</a:t>
            </a:r>
            <a:r>
              <a:rPr sz="2400" spc="-20" dirty="0">
                <a:latin typeface="Calibri"/>
                <a:cs typeface="Calibri"/>
              </a:rPr>
              <a:t> </a:t>
            </a:r>
            <a:r>
              <a:rPr sz="2400" dirty="0">
                <a:latin typeface="Calibri"/>
                <a:cs typeface="Calibri"/>
              </a:rPr>
              <a:t>a</a:t>
            </a:r>
            <a:r>
              <a:rPr sz="2400" spc="-5" dirty="0">
                <a:latin typeface="Calibri"/>
                <a:cs typeface="Calibri"/>
              </a:rPr>
              <a:t>nd</a:t>
            </a:r>
            <a:r>
              <a:rPr sz="2400" spc="-40" dirty="0">
                <a:latin typeface="Calibri"/>
                <a:cs typeface="Calibri"/>
              </a:rPr>
              <a:t>/</a:t>
            </a:r>
            <a:r>
              <a:rPr sz="2400" spc="-10" dirty="0">
                <a:latin typeface="Calibri"/>
                <a:cs typeface="Calibri"/>
              </a:rPr>
              <a:t>or</a:t>
            </a:r>
            <a:r>
              <a:rPr sz="2400" dirty="0">
                <a:latin typeface="Calibri"/>
                <a:cs typeface="Calibri"/>
              </a:rPr>
              <a:t> </a:t>
            </a:r>
            <a:r>
              <a:rPr sz="2400" spc="-5" dirty="0">
                <a:latin typeface="Calibri"/>
                <a:cs typeface="Calibri"/>
              </a:rPr>
              <a:t>p</a:t>
            </a:r>
            <a:r>
              <a:rPr sz="2400" spc="-45" dirty="0">
                <a:latin typeface="Calibri"/>
                <a:cs typeface="Calibri"/>
              </a:rPr>
              <a:t>r</a:t>
            </a:r>
            <a:r>
              <a:rPr sz="2400" spc="-10" dirty="0">
                <a:latin typeface="Calibri"/>
                <a:cs typeface="Calibri"/>
              </a:rPr>
              <a:t>o</a:t>
            </a:r>
            <a:r>
              <a:rPr sz="2400" spc="-65" dirty="0">
                <a:latin typeface="Calibri"/>
                <a:cs typeface="Calibri"/>
              </a:rPr>
              <a:t>f</a:t>
            </a:r>
            <a:r>
              <a:rPr sz="2400" spc="-10" dirty="0">
                <a:latin typeface="Calibri"/>
                <a:cs typeface="Calibri"/>
              </a:rPr>
              <a:t>e</a:t>
            </a:r>
            <a:r>
              <a:rPr sz="2400" spc="-5" dirty="0">
                <a:latin typeface="Calibri"/>
                <a:cs typeface="Calibri"/>
              </a:rPr>
              <a:t>ss</a:t>
            </a:r>
            <a:r>
              <a:rPr sz="2400" dirty="0">
                <a:latin typeface="Calibri"/>
                <a:cs typeface="Calibri"/>
              </a:rPr>
              <a:t>i</a:t>
            </a:r>
            <a:r>
              <a:rPr sz="2400" spc="-10" dirty="0">
                <a:latin typeface="Calibri"/>
                <a:cs typeface="Calibri"/>
              </a:rPr>
              <a:t>o</a:t>
            </a:r>
            <a:r>
              <a:rPr sz="2400" spc="-5" dirty="0">
                <a:latin typeface="Calibri"/>
                <a:cs typeface="Calibri"/>
              </a:rPr>
              <a:t>n</a:t>
            </a:r>
            <a:r>
              <a:rPr sz="2400" dirty="0">
                <a:latin typeface="Calibri"/>
                <a:cs typeface="Calibri"/>
              </a:rPr>
              <a:t>al</a:t>
            </a:r>
            <a:r>
              <a:rPr sz="2400" spc="10" dirty="0">
                <a:latin typeface="Calibri"/>
                <a:cs typeface="Calibri"/>
              </a:rPr>
              <a:t> </a:t>
            </a:r>
            <a:r>
              <a:rPr sz="2400" spc="-15" dirty="0">
                <a:latin typeface="Calibri"/>
                <a:cs typeface="Calibri"/>
              </a:rPr>
              <a:t>a</a:t>
            </a:r>
            <a:r>
              <a:rPr sz="2400" spc="-10" dirty="0">
                <a:latin typeface="Calibri"/>
                <a:cs typeface="Calibri"/>
              </a:rPr>
              <a:t>ct</a:t>
            </a:r>
            <a:r>
              <a:rPr sz="2400" dirty="0">
                <a:latin typeface="Calibri"/>
                <a:cs typeface="Calibri"/>
              </a:rPr>
              <a:t>i</a:t>
            </a:r>
            <a:r>
              <a:rPr sz="2400" spc="-5" dirty="0">
                <a:latin typeface="Calibri"/>
                <a:cs typeface="Calibri"/>
              </a:rPr>
              <a:t>v</a:t>
            </a:r>
            <a:r>
              <a:rPr sz="2400" dirty="0">
                <a:latin typeface="Calibri"/>
                <a:cs typeface="Calibri"/>
              </a:rPr>
              <a:t>iti</a:t>
            </a:r>
            <a:r>
              <a:rPr sz="2400" spc="5" dirty="0">
                <a:latin typeface="Calibri"/>
                <a:cs typeface="Calibri"/>
              </a:rPr>
              <a:t>e</a:t>
            </a:r>
            <a:r>
              <a:rPr sz="2400" dirty="0">
                <a:latin typeface="Calibri"/>
                <a:cs typeface="Calibri"/>
              </a:rPr>
              <a:t>s</a:t>
            </a:r>
            <a:r>
              <a:rPr sz="2400" spc="-30" dirty="0">
                <a:latin typeface="Calibri"/>
                <a:cs typeface="Calibri"/>
              </a:rPr>
              <a:t> </a:t>
            </a:r>
            <a:r>
              <a:rPr sz="2400" dirty="0">
                <a:latin typeface="Calibri"/>
                <a:cs typeface="Calibri"/>
              </a:rPr>
              <a:t>in</a:t>
            </a:r>
            <a:r>
              <a:rPr sz="2400" spc="-5" dirty="0">
                <a:latin typeface="Calibri"/>
                <a:cs typeface="Calibri"/>
              </a:rPr>
              <a:t> </a:t>
            </a:r>
            <a:r>
              <a:rPr sz="2400" spc="-20" dirty="0">
                <a:latin typeface="Calibri"/>
                <a:cs typeface="Calibri"/>
              </a:rPr>
              <a:t>w</a:t>
            </a:r>
            <a:r>
              <a:rPr sz="2400" spc="-5" dirty="0">
                <a:latin typeface="Calibri"/>
                <a:cs typeface="Calibri"/>
              </a:rPr>
              <a:t>h</a:t>
            </a:r>
            <a:r>
              <a:rPr sz="2400" dirty="0">
                <a:latin typeface="Calibri"/>
                <a:cs typeface="Calibri"/>
              </a:rPr>
              <a:t>i</a:t>
            </a:r>
            <a:r>
              <a:rPr sz="2400" spc="5" dirty="0">
                <a:latin typeface="Calibri"/>
                <a:cs typeface="Calibri"/>
              </a:rPr>
              <a:t>c</a:t>
            </a:r>
            <a:r>
              <a:rPr sz="2400" dirty="0">
                <a:latin typeface="Calibri"/>
                <a:cs typeface="Calibri"/>
              </a:rPr>
              <a:t>h </a:t>
            </a:r>
            <a:r>
              <a:rPr sz="2400" spc="-35" dirty="0">
                <a:latin typeface="Calibri"/>
                <a:cs typeface="Calibri"/>
              </a:rPr>
              <a:t>y</a:t>
            </a:r>
            <a:r>
              <a:rPr sz="2400" spc="-10" dirty="0">
                <a:latin typeface="Calibri"/>
                <a:cs typeface="Calibri"/>
              </a:rPr>
              <a:t>o</a:t>
            </a:r>
            <a:r>
              <a:rPr sz="2400" dirty="0">
                <a:latin typeface="Calibri"/>
                <a:cs typeface="Calibri"/>
              </a:rPr>
              <a:t>u</a:t>
            </a:r>
            <a:r>
              <a:rPr sz="2400" spc="-20" dirty="0">
                <a:latin typeface="Calibri"/>
                <a:cs typeface="Calibri"/>
              </a:rPr>
              <a:t> </a:t>
            </a:r>
            <a:r>
              <a:rPr sz="2400" spc="-5" dirty="0">
                <a:latin typeface="Calibri"/>
                <a:cs typeface="Calibri"/>
              </a:rPr>
              <a:t>h</a:t>
            </a:r>
            <a:r>
              <a:rPr sz="2400" spc="-35" dirty="0">
                <a:latin typeface="Calibri"/>
                <a:cs typeface="Calibri"/>
              </a:rPr>
              <a:t>a</a:t>
            </a:r>
            <a:r>
              <a:rPr sz="2400" spc="-45" dirty="0">
                <a:latin typeface="Calibri"/>
                <a:cs typeface="Calibri"/>
              </a:rPr>
              <a:t>v</a:t>
            </a:r>
            <a:r>
              <a:rPr sz="2400" spc="-15" dirty="0">
                <a:latin typeface="Calibri"/>
                <a:cs typeface="Calibri"/>
              </a:rPr>
              <a:t>e</a:t>
            </a:r>
            <a:r>
              <a:rPr sz="2400" spc="15" dirty="0">
                <a:latin typeface="Calibri"/>
                <a:cs typeface="Calibri"/>
              </a:rPr>
              <a:t> </a:t>
            </a:r>
            <a:r>
              <a:rPr sz="2400" spc="-5" dirty="0">
                <a:latin typeface="Calibri"/>
                <a:cs typeface="Calibri"/>
              </a:rPr>
              <a:t>p</a:t>
            </a:r>
            <a:r>
              <a:rPr sz="2400" dirty="0">
                <a:latin typeface="Calibri"/>
                <a:cs typeface="Calibri"/>
              </a:rPr>
              <a:t>a</a:t>
            </a:r>
            <a:r>
              <a:rPr sz="2400" spc="-10" dirty="0">
                <a:latin typeface="Calibri"/>
                <a:cs typeface="Calibri"/>
              </a:rPr>
              <a:t>r</a:t>
            </a:r>
            <a:r>
              <a:rPr sz="2400" dirty="0">
                <a:latin typeface="Calibri"/>
                <a:cs typeface="Calibri"/>
              </a:rPr>
              <a:t>ti</a:t>
            </a:r>
            <a:r>
              <a:rPr sz="2400" spc="-10" dirty="0">
                <a:latin typeface="Calibri"/>
                <a:cs typeface="Calibri"/>
              </a:rPr>
              <a:t>c</a:t>
            </a:r>
            <a:r>
              <a:rPr sz="2400" dirty="0">
                <a:latin typeface="Calibri"/>
                <a:cs typeface="Calibri"/>
              </a:rPr>
              <a:t>i</a:t>
            </a:r>
            <a:r>
              <a:rPr sz="2400" spc="-5" dirty="0">
                <a:latin typeface="Calibri"/>
                <a:cs typeface="Calibri"/>
              </a:rPr>
              <a:t>p</a:t>
            </a:r>
            <a:r>
              <a:rPr sz="2400" spc="-25" dirty="0">
                <a:latin typeface="Calibri"/>
                <a:cs typeface="Calibri"/>
              </a:rPr>
              <a:t>a</a:t>
            </a:r>
            <a:r>
              <a:rPr sz="2400" spc="-35" dirty="0">
                <a:latin typeface="Calibri"/>
                <a:cs typeface="Calibri"/>
              </a:rPr>
              <a:t>t</a:t>
            </a:r>
            <a:r>
              <a:rPr sz="2400" spc="-10" dirty="0">
                <a:latin typeface="Calibri"/>
                <a:cs typeface="Calibri"/>
              </a:rPr>
              <a:t>e</a:t>
            </a:r>
            <a:r>
              <a:rPr sz="2400" spc="-5" dirty="0">
                <a:latin typeface="Calibri"/>
                <a:cs typeface="Calibri"/>
              </a:rPr>
              <a:t>d</a:t>
            </a:r>
            <a:r>
              <a:rPr sz="2400" dirty="0">
                <a:latin typeface="Calibri"/>
                <a:cs typeface="Calibri"/>
              </a:rPr>
              <a:t>.</a:t>
            </a:r>
            <a:r>
              <a:rPr sz="2400" spc="-35" dirty="0">
                <a:latin typeface="Calibri"/>
                <a:cs typeface="Calibri"/>
              </a:rPr>
              <a:t> </a:t>
            </a:r>
            <a:r>
              <a:rPr sz="2400" spc="-5" dirty="0">
                <a:latin typeface="Calibri"/>
                <a:cs typeface="Calibri"/>
              </a:rPr>
              <a:t>D</a:t>
            </a:r>
            <a:r>
              <a:rPr sz="2400" spc="-10" dirty="0">
                <a:latin typeface="Calibri"/>
                <a:cs typeface="Calibri"/>
              </a:rPr>
              <a:t>e</a:t>
            </a:r>
            <a:r>
              <a:rPr sz="2400" spc="-15" dirty="0">
                <a:latin typeface="Calibri"/>
                <a:cs typeface="Calibri"/>
              </a:rPr>
              <a:t>s</a:t>
            </a:r>
            <a:r>
              <a:rPr sz="2400" spc="-10" dirty="0">
                <a:latin typeface="Calibri"/>
                <a:cs typeface="Calibri"/>
              </a:rPr>
              <a:t>cr</a:t>
            </a:r>
            <a:r>
              <a:rPr sz="2400" dirty="0">
                <a:latin typeface="Calibri"/>
                <a:cs typeface="Calibri"/>
              </a:rPr>
              <a:t>i</a:t>
            </a:r>
            <a:r>
              <a:rPr sz="2400" spc="-5" dirty="0">
                <a:latin typeface="Calibri"/>
                <a:cs typeface="Calibri"/>
              </a:rPr>
              <a:t>b</a:t>
            </a:r>
            <a:r>
              <a:rPr sz="2400" spc="-15" dirty="0">
                <a:latin typeface="Calibri"/>
                <a:cs typeface="Calibri"/>
              </a:rPr>
              <a:t>e</a:t>
            </a:r>
            <a:r>
              <a:rPr sz="2400" spc="-10" dirty="0">
                <a:latin typeface="Calibri"/>
                <a:cs typeface="Calibri"/>
              </a:rPr>
              <a:t> </a:t>
            </a:r>
            <a:r>
              <a:rPr sz="2400" spc="-15" dirty="0">
                <a:latin typeface="Calibri"/>
                <a:cs typeface="Calibri"/>
              </a:rPr>
              <a:t>the</a:t>
            </a:r>
            <a:r>
              <a:rPr sz="2400" dirty="0">
                <a:latin typeface="Calibri"/>
                <a:cs typeface="Calibri"/>
              </a:rPr>
              <a:t> </a:t>
            </a:r>
            <a:r>
              <a:rPr sz="2400" spc="-35" dirty="0">
                <a:latin typeface="Calibri"/>
                <a:cs typeface="Calibri"/>
              </a:rPr>
              <a:t>c</a:t>
            </a:r>
            <a:r>
              <a:rPr sz="2400" spc="-10" dirty="0">
                <a:latin typeface="Calibri"/>
                <a:cs typeface="Calibri"/>
              </a:rPr>
              <a:t>o</a:t>
            </a:r>
            <a:r>
              <a:rPr sz="2400" spc="-25" dirty="0">
                <a:latin typeface="Calibri"/>
                <a:cs typeface="Calibri"/>
              </a:rPr>
              <a:t>n</a:t>
            </a:r>
            <a:r>
              <a:rPr sz="2400" spc="-10" dirty="0">
                <a:latin typeface="Calibri"/>
                <a:cs typeface="Calibri"/>
              </a:rPr>
              <a:t>tr</a:t>
            </a:r>
            <a:r>
              <a:rPr sz="2400" dirty="0">
                <a:latin typeface="Calibri"/>
                <a:cs typeface="Calibri"/>
              </a:rPr>
              <a:t>i</a:t>
            </a:r>
            <a:r>
              <a:rPr sz="2400" spc="-5" dirty="0">
                <a:latin typeface="Calibri"/>
                <a:cs typeface="Calibri"/>
              </a:rPr>
              <a:t>but</a:t>
            </a:r>
            <a:r>
              <a:rPr sz="2400" dirty="0">
                <a:latin typeface="Calibri"/>
                <a:cs typeface="Calibri"/>
              </a:rPr>
              <a:t>i</a:t>
            </a:r>
            <a:r>
              <a:rPr sz="2400" spc="-10" dirty="0">
                <a:latin typeface="Calibri"/>
                <a:cs typeface="Calibri"/>
              </a:rPr>
              <a:t>o</a:t>
            </a:r>
            <a:r>
              <a:rPr sz="2400" spc="-5" dirty="0">
                <a:latin typeface="Calibri"/>
                <a:cs typeface="Calibri"/>
              </a:rPr>
              <a:t>n</a:t>
            </a:r>
            <a:r>
              <a:rPr sz="2400" dirty="0">
                <a:latin typeface="Calibri"/>
                <a:cs typeface="Calibri"/>
              </a:rPr>
              <a:t>s</a:t>
            </a:r>
            <a:r>
              <a:rPr sz="2400" spc="-20" dirty="0">
                <a:latin typeface="Calibri"/>
                <a:cs typeface="Calibri"/>
              </a:rPr>
              <a:t> </a:t>
            </a:r>
            <a:r>
              <a:rPr sz="2400" spc="-25" dirty="0">
                <a:latin typeface="Calibri"/>
                <a:cs typeface="Calibri"/>
              </a:rPr>
              <a:t>t</a:t>
            </a:r>
            <a:r>
              <a:rPr sz="2400" dirty="0">
                <a:latin typeface="Calibri"/>
                <a:cs typeface="Calibri"/>
              </a:rPr>
              <a:t>o</a:t>
            </a:r>
            <a:r>
              <a:rPr sz="2400" spc="-10" dirty="0">
                <a:latin typeface="Calibri"/>
                <a:cs typeface="Calibri"/>
              </a:rPr>
              <a:t> </a:t>
            </a:r>
            <a:r>
              <a:rPr sz="2400" dirty="0">
                <a:solidFill>
                  <a:srgbClr val="FF0000"/>
                </a:solidFill>
                <a:latin typeface="Calibri"/>
                <a:cs typeface="Calibri"/>
              </a:rPr>
              <a:t>a</a:t>
            </a:r>
            <a:r>
              <a:rPr sz="2400" spc="-5" dirty="0">
                <a:solidFill>
                  <a:srgbClr val="FF0000"/>
                </a:solidFill>
                <a:latin typeface="Calibri"/>
                <a:cs typeface="Calibri"/>
              </a:rPr>
              <a:t>d</a:t>
            </a:r>
            <a:r>
              <a:rPr sz="2400" spc="-40" dirty="0">
                <a:solidFill>
                  <a:srgbClr val="FF0000"/>
                </a:solidFill>
                <a:latin typeface="Calibri"/>
                <a:cs typeface="Calibri"/>
              </a:rPr>
              <a:t>v</a:t>
            </a:r>
            <a:r>
              <a:rPr sz="2400" dirty="0">
                <a:solidFill>
                  <a:srgbClr val="FF0000"/>
                </a:solidFill>
                <a:latin typeface="Calibri"/>
                <a:cs typeface="Calibri"/>
              </a:rPr>
              <a:t>a</a:t>
            </a:r>
            <a:r>
              <a:rPr sz="2400" spc="-5" dirty="0">
                <a:solidFill>
                  <a:srgbClr val="FF0000"/>
                </a:solidFill>
                <a:latin typeface="Calibri"/>
                <a:cs typeface="Calibri"/>
              </a:rPr>
              <a:t>n</a:t>
            </a:r>
            <a:r>
              <a:rPr sz="2400" spc="5" dirty="0">
                <a:solidFill>
                  <a:srgbClr val="FF0000"/>
                </a:solidFill>
                <a:latin typeface="Calibri"/>
                <a:cs typeface="Calibri"/>
              </a:rPr>
              <a:t>c</a:t>
            </a:r>
            <a:r>
              <a:rPr sz="2400" dirty="0">
                <a:solidFill>
                  <a:srgbClr val="FF0000"/>
                </a:solidFill>
                <a:latin typeface="Calibri"/>
                <a:cs typeface="Calibri"/>
              </a:rPr>
              <a:t>i</a:t>
            </a:r>
            <a:r>
              <a:rPr sz="2400" spc="-5" dirty="0">
                <a:solidFill>
                  <a:srgbClr val="FF0000"/>
                </a:solidFill>
                <a:latin typeface="Calibri"/>
                <a:cs typeface="Calibri"/>
              </a:rPr>
              <a:t>ng </a:t>
            </a:r>
            <a:r>
              <a:rPr sz="2400" dirty="0">
                <a:solidFill>
                  <a:srgbClr val="FF0000"/>
                </a:solidFill>
                <a:latin typeface="Calibri"/>
                <a:cs typeface="Calibri"/>
              </a:rPr>
              <a:t>kn</a:t>
            </a:r>
            <a:r>
              <a:rPr sz="2400" spc="-20" dirty="0">
                <a:solidFill>
                  <a:srgbClr val="FF0000"/>
                </a:solidFill>
                <a:latin typeface="Calibri"/>
                <a:cs typeface="Calibri"/>
              </a:rPr>
              <a:t>o</a:t>
            </a:r>
            <a:r>
              <a:rPr sz="2400" dirty="0">
                <a:solidFill>
                  <a:srgbClr val="FF0000"/>
                </a:solidFill>
                <a:latin typeface="Calibri"/>
                <a:cs typeface="Calibri"/>
              </a:rPr>
              <a:t>wl</a:t>
            </a:r>
            <a:r>
              <a:rPr sz="2400" spc="-10" dirty="0">
                <a:solidFill>
                  <a:srgbClr val="FF0000"/>
                </a:solidFill>
                <a:latin typeface="Calibri"/>
                <a:cs typeface="Calibri"/>
              </a:rPr>
              <a:t>e</a:t>
            </a:r>
            <a:r>
              <a:rPr sz="2400" spc="-5" dirty="0">
                <a:solidFill>
                  <a:srgbClr val="FF0000"/>
                </a:solidFill>
                <a:latin typeface="Calibri"/>
                <a:cs typeface="Calibri"/>
              </a:rPr>
              <a:t>d</a:t>
            </a:r>
            <a:r>
              <a:rPr sz="2400" spc="-30" dirty="0">
                <a:solidFill>
                  <a:srgbClr val="FF0000"/>
                </a:solidFill>
                <a:latin typeface="Calibri"/>
                <a:cs typeface="Calibri"/>
              </a:rPr>
              <a:t>g</a:t>
            </a:r>
            <a:r>
              <a:rPr sz="2400" spc="-15" dirty="0">
                <a:solidFill>
                  <a:srgbClr val="FF0000"/>
                </a:solidFill>
                <a:latin typeface="Calibri"/>
                <a:cs typeface="Calibri"/>
              </a:rPr>
              <a:t>e</a:t>
            </a:r>
            <a:r>
              <a:rPr sz="2400" dirty="0">
                <a:solidFill>
                  <a:srgbClr val="FF0000"/>
                </a:solidFill>
                <a:latin typeface="Calibri"/>
                <a:cs typeface="Calibri"/>
              </a:rPr>
              <a:t> </a:t>
            </a:r>
            <a:r>
              <a:rPr sz="2400" dirty="0">
                <a:latin typeface="Calibri"/>
                <a:cs typeface="Calibri"/>
              </a:rPr>
              <a:t>in</a:t>
            </a:r>
            <a:r>
              <a:rPr sz="2400" spc="-5" dirty="0">
                <a:latin typeface="Calibri"/>
                <a:cs typeface="Calibri"/>
              </a:rPr>
              <a:t> </a:t>
            </a:r>
            <a:r>
              <a:rPr sz="2400" spc="-15" dirty="0">
                <a:latin typeface="Calibri"/>
                <a:cs typeface="Calibri"/>
              </a:rPr>
              <a:t>S</a:t>
            </a:r>
            <a:r>
              <a:rPr sz="2400" spc="-10" dirty="0">
                <a:latin typeface="Calibri"/>
                <a:cs typeface="Calibri"/>
              </a:rPr>
              <a:t>T</a:t>
            </a:r>
            <a:r>
              <a:rPr sz="2400" dirty="0">
                <a:latin typeface="Calibri"/>
                <a:cs typeface="Calibri"/>
              </a:rPr>
              <a:t>E</a:t>
            </a:r>
            <a:r>
              <a:rPr sz="2400" spc="-25" dirty="0">
                <a:latin typeface="Calibri"/>
                <a:cs typeface="Calibri"/>
              </a:rPr>
              <a:t>M</a:t>
            </a:r>
            <a:r>
              <a:rPr sz="2400" spc="-15" dirty="0">
                <a:latin typeface="Calibri"/>
                <a:cs typeface="Calibri"/>
              </a:rPr>
              <a:t> </a:t>
            </a:r>
            <a:r>
              <a:rPr sz="2400" spc="-5" dirty="0">
                <a:latin typeface="Calibri"/>
                <a:cs typeface="Calibri"/>
              </a:rPr>
              <a:t>f</a:t>
            </a:r>
            <a:r>
              <a:rPr sz="2400" dirty="0">
                <a:latin typeface="Calibri"/>
                <a:cs typeface="Calibri"/>
              </a:rPr>
              <a:t>i</a:t>
            </a:r>
            <a:r>
              <a:rPr sz="2400" spc="-10" dirty="0">
                <a:latin typeface="Calibri"/>
                <a:cs typeface="Calibri"/>
              </a:rPr>
              <a:t>e</a:t>
            </a:r>
            <a:r>
              <a:rPr sz="2400" dirty="0">
                <a:latin typeface="Calibri"/>
                <a:cs typeface="Calibri"/>
              </a:rPr>
              <a:t>l</a:t>
            </a:r>
            <a:r>
              <a:rPr sz="2400" spc="-5" dirty="0">
                <a:latin typeface="Calibri"/>
                <a:cs typeface="Calibri"/>
              </a:rPr>
              <a:t>d</a:t>
            </a:r>
            <a:r>
              <a:rPr sz="2400" dirty="0">
                <a:latin typeface="Calibri"/>
                <a:cs typeface="Calibri"/>
              </a:rPr>
              <a:t>s</a:t>
            </a:r>
            <a:r>
              <a:rPr sz="2400" spc="5" dirty="0">
                <a:latin typeface="Calibri"/>
                <a:cs typeface="Calibri"/>
              </a:rPr>
              <a:t> </a:t>
            </a:r>
            <a:r>
              <a:rPr sz="2400" dirty="0">
                <a:latin typeface="Calibri"/>
                <a:cs typeface="Calibri"/>
              </a:rPr>
              <a:t>a</a:t>
            </a:r>
            <a:r>
              <a:rPr sz="2400" spc="-5" dirty="0">
                <a:latin typeface="Calibri"/>
                <a:cs typeface="Calibri"/>
              </a:rPr>
              <a:t>n</a:t>
            </a:r>
            <a:r>
              <a:rPr sz="2400" dirty="0">
                <a:latin typeface="Calibri"/>
                <a:cs typeface="Calibri"/>
              </a:rPr>
              <a:t>d</a:t>
            </a:r>
            <a:r>
              <a:rPr sz="2400" spc="-5" dirty="0">
                <a:latin typeface="Calibri"/>
                <a:cs typeface="Calibri"/>
              </a:rPr>
              <a:t> </a:t>
            </a:r>
            <a:r>
              <a:rPr sz="2400" spc="-15" dirty="0">
                <a:latin typeface="Calibri"/>
                <a:cs typeface="Calibri"/>
              </a:rPr>
              <a:t>the</a:t>
            </a:r>
            <a:r>
              <a:rPr sz="2400" spc="-10" dirty="0">
                <a:latin typeface="Calibri"/>
                <a:cs typeface="Calibri"/>
              </a:rPr>
              <a:t> </a:t>
            </a:r>
            <a:r>
              <a:rPr sz="2400" spc="-5" dirty="0">
                <a:latin typeface="Calibri"/>
                <a:cs typeface="Calibri"/>
              </a:rPr>
              <a:t>p</a:t>
            </a:r>
            <a:r>
              <a:rPr sz="2400" spc="-10" dirty="0">
                <a:latin typeface="Calibri"/>
                <a:cs typeface="Calibri"/>
              </a:rPr>
              <a:t>o</a:t>
            </a:r>
            <a:r>
              <a:rPr sz="2400" spc="-35" dirty="0">
                <a:latin typeface="Calibri"/>
                <a:cs typeface="Calibri"/>
              </a:rPr>
              <a:t>t</a:t>
            </a:r>
            <a:r>
              <a:rPr sz="2400" spc="-10" dirty="0">
                <a:latin typeface="Calibri"/>
                <a:cs typeface="Calibri"/>
              </a:rPr>
              <a:t>e</a:t>
            </a:r>
            <a:r>
              <a:rPr sz="2400" spc="-25" dirty="0">
                <a:latin typeface="Calibri"/>
                <a:cs typeface="Calibri"/>
              </a:rPr>
              <a:t>n</a:t>
            </a:r>
            <a:r>
              <a:rPr sz="2400" spc="-10" dirty="0">
                <a:latin typeface="Calibri"/>
                <a:cs typeface="Calibri"/>
              </a:rPr>
              <a:t>t</a:t>
            </a:r>
            <a:r>
              <a:rPr sz="2400" dirty="0">
                <a:latin typeface="Calibri"/>
                <a:cs typeface="Calibri"/>
              </a:rPr>
              <a:t>ial </a:t>
            </a:r>
            <a:r>
              <a:rPr sz="2400" spc="-50" dirty="0">
                <a:latin typeface="Calibri"/>
                <a:cs typeface="Calibri"/>
              </a:rPr>
              <a:t>f</a:t>
            </a:r>
            <a:r>
              <a:rPr sz="2400" spc="-10" dirty="0">
                <a:latin typeface="Calibri"/>
                <a:cs typeface="Calibri"/>
              </a:rPr>
              <a:t>or</a:t>
            </a:r>
            <a:r>
              <a:rPr sz="2400" dirty="0">
                <a:latin typeface="Calibri"/>
                <a:cs typeface="Calibri"/>
              </a:rPr>
              <a:t> </a:t>
            </a:r>
            <a:r>
              <a:rPr sz="2400" spc="-5" dirty="0">
                <a:solidFill>
                  <a:srgbClr val="FF0000"/>
                </a:solidFill>
                <a:latin typeface="Calibri"/>
                <a:cs typeface="Calibri"/>
              </a:rPr>
              <a:t>b</a:t>
            </a:r>
            <a:r>
              <a:rPr sz="2400" spc="-45" dirty="0">
                <a:solidFill>
                  <a:srgbClr val="FF0000"/>
                </a:solidFill>
                <a:latin typeface="Calibri"/>
                <a:cs typeface="Calibri"/>
              </a:rPr>
              <a:t>r</a:t>
            </a:r>
            <a:r>
              <a:rPr sz="2400" spc="-10" dirty="0">
                <a:solidFill>
                  <a:srgbClr val="FF0000"/>
                </a:solidFill>
                <a:latin typeface="Calibri"/>
                <a:cs typeface="Calibri"/>
              </a:rPr>
              <a:t>o</a:t>
            </a:r>
            <a:r>
              <a:rPr sz="2400" dirty="0">
                <a:solidFill>
                  <a:srgbClr val="FF0000"/>
                </a:solidFill>
                <a:latin typeface="Calibri"/>
                <a:cs typeface="Calibri"/>
              </a:rPr>
              <a:t>a</a:t>
            </a:r>
            <a:r>
              <a:rPr sz="2400" spc="-5" dirty="0">
                <a:solidFill>
                  <a:srgbClr val="FF0000"/>
                </a:solidFill>
                <a:latin typeface="Calibri"/>
                <a:cs typeface="Calibri"/>
              </a:rPr>
              <a:t>d</a:t>
            </a:r>
            <a:r>
              <a:rPr sz="2400" spc="-10" dirty="0">
                <a:solidFill>
                  <a:srgbClr val="FF0000"/>
                </a:solidFill>
                <a:latin typeface="Calibri"/>
                <a:cs typeface="Calibri"/>
              </a:rPr>
              <a:t>er</a:t>
            </a:r>
            <a:r>
              <a:rPr sz="2400" spc="-15" dirty="0">
                <a:solidFill>
                  <a:srgbClr val="FF0000"/>
                </a:solidFill>
                <a:latin typeface="Calibri"/>
                <a:cs typeface="Calibri"/>
              </a:rPr>
              <a:t> </a:t>
            </a:r>
            <a:r>
              <a:rPr sz="2400" spc="-5" dirty="0">
                <a:solidFill>
                  <a:srgbClr val="FF0000"/>
                </a:solidFill>
                <a:latin typeface="Calibri"/>
                <a:cs typeface="Calibri"/>
              </a:rPr>
              <a:t>s</a:t>
            </a:r>
            <a:r>
              <a:rPr sz="2400" spc="-10" dirty="0">
                <a:solidFill>
                  <a:srgbClr val="FF0000"/>
                </a:solidFill>
                <a:latin typeface="Calibri"/>
                <a:cs typeface="Calibri"/>
              </a:rPr>
              <a:t>oc</a:t>
            </a:r>
            <a:r>
              <a:rPr sz="2400" dirty="0">
                <a:solidFill>
                  <a:srgbClr val="FF0000"/>
                </a:solidFill>
                <a:latin typeface="Calibri"/>
                <a:cs typeface="Calibri"/>
              </a:rPr>
              <a:t>i</a:t>
            </a:r>
            <a:r>
              <a:rPr sz="2400" spc="-10" dirty="0">
                <a:solidFill>
                  <a:srgbClr val="FF0000"/>
                </a:solidFill>
                <a:latin typeface="Calibri"/>
                <a:cs typeface="Calibri"/>
              </a:rPr>
              <a:t>e</a:t>
            </a:r>
            <a:r>
              <a:rPr sz="2400" spc="-35" dirty="0">
                <a:solidFill>
                  <a:srgbClr val="FF0000"/>
                </a:solidFill>
                <a:latin typeface="Calibri"/>
                <a:cs typeface="Calibri"/>
              </a:rPr>
              <a:t>t</a:t>
            </a:r>
            <a:r>
              <a:rPr sz="2400" dirty="0">
                <a:solidFill>
                  <a:srgbClr val="FF0000"/>
                </a:solidFill>
                <a:latin typeface="Calibri"/>
                <a:cs typeface="Calibri"/>
              </a:rPr>
              <a:t>al imp</a:t>
            </a:r>
            <a:r>
              <a:rPr sz="2400" spc="-15" dirty="0">
                <a:solidFill>
                  <a:srgbClr val="FF0000"/>
                </a:solidFill>
                <a:latin typeface="Calibri"/>
                <a:cs typeface="Calibri"/>
              </a:rPr>
              <a:t>a</a:t>
            </a:r>
            <a:r>
              <a:rPr sz="2400" spc="-10" dirty="0">
                <a:solidFill>
                  <a:srgbClr val="FF0000"/>
                </a:solidFill>
                <a:latin typeface="Calibri"/>
                <a:cs typeface="Calibri"/>
              </a:rPr>
              <a:t>ct</a:t>
            </a:r>
            <a:r>
              <a:rPr sz="2400" spc="-5" dirty="0">
                <a:solidFill>
                  <a:srgbClr val="FF0000"/>
                </a:solidFill>
                <a:latin typeface="Calibri"/>
                <a:cs typeface="Calibri"/>
              </a:rPr>
              <a:t>s</a:t>
            </a:r>
            <a:r>
              <a:rPr sz="2400" dirty="0">
                <a:solidFill>
                  <a:srgbClr val="FF0000"/>
                </a:solidFill>
                <a:latin typeface="Calibri"/>
                <a:cs typeface="Calibri"/>
              </a:rPr>
              <a:t>.</a:t>
            </a:r>
            <a:r>
              <a:rPr sz="2400" spc="-35" dirty="0">
                <a:solidFill>
                  <a:srgbClr val="FF0000"/>
                </a:solidFill>
                <a:latin typeface="Calibri"/>
                <a:cs typeface="Calibri"/>
              </a:rPr>
              <a:t> </a:t>
            </a:r>
            <a:r>
              <a:rPr sz="2400" spc="-15" dirty="0">
                <a:latin typeface="Calibri"/>
                <a:cs typeface="Calibri"/>
              </a:rPr>
              <a:t>I</a:t>
            </a:r>
            <a:r>
              <a:rPr sz="2400" spc="-5" dirty="0">
                <a:latin typeface="Calibri"/>
                <a:cs typeface="Calibri"/>
              </a:rPr>
              <a:t>n</a:t>
            </a:r>
            <a:r>
              <a:rPr sz="2400" spc="5" dirty="0">
                <a:latin typeface="Calibri"/>
                <a:cs typeface="Calibri"/>
              </a:rPr>
              <a:t>c</a:t>
            </a:r>
            <a:r>
              <a:rPr sz="2400" dirty="0">
                <a:latin typeface="Calibri"/>
                <a:cs typeface="Calibri"/>
              </a:rPr>
              <a:t>l</a:t>
            </a:r>
            <a:r>
              <a:rPr sz="2400" spc="-5" dirty="0">
                <a:latin typeface="Calibri"/>
                <a:cs typeface="Calibri"/>
              </a:rPr>
              <a:t>ud</a:t>
            </a:r>
            <a:r>
              <a:rPr sz="2400" dirty="0">
                <a:latin typeface="Calibri"/>
                <a:cs typeface="Calibri"/>
              </a:rPr>
              <a:t>e </a:t>
            </a:r>
            <a:r>
              <a:rPr sz="2400" spc="-5" dirty="0">
                <a:latin typeface="Calibri"/>
                <a:cs typeface="Calibri"/>
              </a:rPr>
              <a:t>futu</a:t>
            </a:r>
            <a:r>
              <a:rPr sz="2400" spc="-35" dirty="0">
                <a:latin typeface="Calibri"/>
                <a:cs typeface="Calibri"/>
              </a:rPr>
              <a:t>r</a:t>
            </a:r>
            <a:r>
              <a:rPr sz="2400" spc="-15" dirty="0">
                <a:latin typeface="Calibri"/>
                <a:cs typeface="Calibri"/>
              </a:rPr>
              <a:t>e</a:t>
            </a:r>
            <a:r>
              <a:rPr sz="2400" dirty="0">
                <a:latin typeface="Calibri"/>
                <a:cs typeface="Calibri"/>
              </a:rPr>
              <a:t> </a:t>
            </a:r>
            <a:r>
              <a:rPr sz="2400" spc="-5" dirty="0">
                <a:latin typeface="Calibri"/>
                <a:cs typeface="Calibri"/>
              </a:rPr>
              <a:t>p</a:t>
            </a:r>
            <a:r>
              <a:rPr sz="2400" dirty="0">
                <a:latin typeface="Calibri"/>
                <a:cs typeface="Calibri"/>
              </a:rPr>
              <a:t>la</a:t>
            </a:r>
            <a:r>
              <a:rPr sz="2400" spc="-5" dirty="0">
                <a:latin typeface="Calibri"/>
                <a:cs typeface="Calibri"/>
              </a:rPr>
              <a:t>n</a:t>
            </a:r>
            <a:r>
              <a:rPr sz="2400" dirty="0">
                <a:latin typeface="Calibri"/>
                <a:cs typeface="Calibri"/>
              </a:rPr>
              <a:t>s</a:t>
            </a:r>
            <a:r>
              <a:rPr sz="2400" spc="-5" dirty="0">
                <a:latin typeface="Calibri"/>
                <a:cs typeface="Calibri"/>
              </a:rPr>
              <a:t> </a:t>
            </a:r>
            <a:r>
              <a:rPr sz="2400" spc="-35" dirty="0">
                <a:latin typeface="Calibri"/>
                <a:cs typeface="Calibri"/>
              </a:rPr>
              <a:t>t</a:t>
            </a:r>
            <a:r>
              <a:rPr sz="2400" dirty="0">
                <a:latin typeface="Calibri"/>
                <a:cs typeface="Calibri"/>
              </a:rPr>
              <a:t>o</a:t>
            </a:r>
            <a:r>
              <a:rPr sz="2400" spc="-10" dirty="0">
                <a:latin typeface="Calibri"/>
                <a:cs typeface="Calibri"/>
              </a:rPr>
              <a:t> </a:t>
            </a:r>
            <a:r>
              <a:rPr sz="2400" spc="-35" dirty="0">
                <a:latin typeface="Calibri"/>
                <a:cs typeface="Calibri"/>
              </a:rPr>
              <a:t>c</a:t>
            </a:r>
            <a:r>
              <a:rPr sz="2400" spc="-10" dirty="0">
                <a:latin typeface="Calibri"/>
                <a:cs typeface="Calibri"/>
              </a:rPr>
              <a:t>o</a:t>
            </a:r>
            <a:r>
              <a:rPr sz="2400" spc="-25" dirty="0">
                <a:latin typeface="Calibri"/>
                <a:cs typeface="Calibri"/>
              </a:rPr>
              <a:t>n</a:t>
            </a:r>
            <a:r>
              <a:rPr sz="2400" spc="-10" dirty="0">
                <a:latin typeface="Calibri"/>
                <a:cs typeface="Calibri"/>
              </a:rPr>
              <a:t>tr</a:t>
            </a:r>
            <a:r>
              <a:rPr sz="2400" dirty="0">
                <a:latin typeface="Calibri"/>
                <a:cs typeface="Calibri"/>
              </a:rPr>
              <a:t>i</a:t>
            </a:r>
            <a:r>
              <a:rPr sz="2400" spc="-5" dirty="0">
                <a:latin typeface="Calibri"/>
                <a:cs typeface="Calibri"/>
              </a:rPr>
              <a:t>bu</a:t>
            </a:r>
            <a:r>
              <a:rPr sz="2400" spc="-25" dirty="0">
                <a:latin typeface="Calibri"/>
                <a:cs typeface="Calibri"/>
              </a:rPr>
              <a:t>t</a:t>
            </a:r>
            <a:r>
              <a:rPr sz="2400" spc="-15" dirty="0">
                <a:latin typeface="Calibri"/>
                <a:cs typeface="Calibri"/>
              </a:rPr>
              <a:t>e</a:t>
            </a:r>
            <a:r>
              <a:rPr sz="2400" spc="-10" dirty="0">
                <a:latin typeface="Calibri"/>
                <a:cs typeface="Calibri"/>
              </a:rPr>
              <a:t> </a:t>
            </a:r>
            <a:r>
              <a:rPr sz="2400" spc="-35" dirty="0">
                <a:latin typeface="Calibri"/>
                <a:cs typeface="Calibri"/>
              </a:rPr>
              <a:t>t</a:t>
            </a:r>
            <a:r>
              <a:rPr sz="2400" dirty="0">
                <a:latin typeface="Calibri"/>
                <a:cs typeface="Calibri"/>
              </a:rPr>
              <a:t>o</a:t>
            </a:r>
            <a:r>
              <a:rPr sz="2400" spc="-10" dirty="0">
                <a:latin typeface="Calibri"/>
                <a:cs typeface="Calibri"/>
              </a:rPr>
              <a:t> </a:t>
            </a:r>
            <a:r>
              <a:rPr sz="2400" spc="-5" dirty="0">
                <a:latin typeface="Calibri"/>
                <a:cs typeface="Calibri"/>
              </a:rPr>
              <a:t>b</a:t>
            </a:r>
            <a:r>
              <a:rPr sz="2400" spc="-35" dirty="0">
                <a:latin typeface="Calibri"/>
                <a:cs typeface="Calibri"/>
              </a:rPr>
              <a:t>r</a:t>
            </a:r>
            <a:r>
              <a:rPr sz="2400" spc="-10" dirty="0">
                <a:latin typeface="Calibri"/>
                <a:cs typeface="Calibri"/>
              </a:rPr>
              <a:t>o</a:t>
            </a:r>
            <a:r>
              <a:rPr sz="2400" dirty="0">
                <a:latin typeface="Calibri"/>
                <a:cs typeface="Calibri"/>
              </a:rPr>
              <a:t>a</a:t>
            </a:r>
            <a:r>
              <a:rPr sz="2400" spc="-20" dirty="0">
                <a:latin typeface="Calibri"/>
                <a:cs typeface="Calibri"/>
              </a:rPr>
              <a:t>d</a:t>
            </a:r>
            <a:r>
              <a:rPr sz="2400" spc="-10" dirty="0">
                <a:latin typeface="Calibri"/>
                <a:cs typeface="Calibri"/>
              </a:rPr>
              <a:t>er</a:t>
            </a:r>
            <a:r>
              <a:rPr sz="2400" dirty="0">
                <a:latin typeface="Calibri"/>
                <a:cs typeface="Calibri"/>
              </a:rPr>
              <a:t> i</a:t>
            </a:r>
            <a:r>
              <a:rPr sz="2400" spc="-20" dirty="0">
                <a:latin typeface="Calibri"/>
                <a:cs typeface="Calibri"/>
              </a:rPr>
              <a:t>m</a:t>
            </a:r>
            <a:r>
              <a:rPr sz="2400" spc="-5" dirty="0">
                <a:latin typeface="Calibri"/>
                <a:cs typeface="Calibri"/>
              </a:rPr>
              <a:t>p</a:t>
            </a:r>
            <a:r>
              <a:rPr sz="2400" dirty="0">
                <a:latin typeface="Calibri"/>
                <a:cs typeface="Calibri"/>
              </a:rPr>
              <a:t>a</a:t>
            </a:r>
            <a:r>
              <a:rPr sz="2400" spc="-10" dirty="0">
                <a:latin typeface="Calibri"/>
                <a:cs typeface="Calibri"/>
              </a:rPr>
              <a:t>c</a:t>
            </a:r>
            <a:r>
              <a:rPr sz="2400" dirty="0">
                <a:latin typeface="Calibri"/>
                <a:cs typeface="Calibri"/>
              </a:rPr>
              <a:t>t.</a:t>
            </a:r>
            <a:endParaRPr sz="2400">
              <a:latin typeface="Calibri"/>
              <a:cs typeface="Calibri"/>
            </a:endParaRPr>
          </a:p>
        </p:txBody>
      </p:sp>
      <p:sp>
        <p:nvSpPr>
          <p:cNvPr id="5" name="TextBox 4"/>
          <p:cNvSpPr txBox="1"/>
          <p:nvPr/>
        </p:nvSpPr>
        <p:spPr>
          <a:xfrm>
            <a:off x="304800" y="5067506"/>
            <a:ext cx="7335470" cy="369332"/>
          </a:xfrm>
          <a:prstGeom prst="rect">
            <a:avLst/>
          </a:prstGeom>
          <a:noFill/>
        </p:spPr>
        <p:txBody>
          <a:bodyPr wrap="none" rtlCol="0">
            <a:spAutoFit/>
          </a:bodyPr>
          <a:lstStyle/>
          <a:p>
            <a:pPr marL="285750" indent="-285750">
              <a:buFont typeface="Arial" charset="0"/>
              <a:buChar char="•"/>
            </a:pPr>
            <a:r>
              <a:rPr lang="en-US" dirty="0"/>
              <a:t>3 pages: e.g., 1.0 personal, 1.5 background, 0.5 future (</a:t>
            </a:r>
            <a:r>
              <a:rPr lang="en-US" dirty="0">
                <a:solidFill>
                  <a:srgbClr val="FF0000"/>
                </a:solidFill>
              </a:rPr>
              <a:t>but see examples</a:t>
            </a:r>
            <a:r>
              <a:rPr lang="en-US" dirty="0"/>
              <a: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30300" y="240252"/>
            <a:ext cx="7542530" cy="559435"/>
          </a:xfrm>
          <a:prstGeom prst="rect">
            <a:avLst/>
          </a:prstGeom>
        </p:spPr>
        <p:txBody>
          <a:bodyPr vert="horz" wrap="square" lIns="0" tIns="0" rIns="0" bIns="0" rtlCol="0">
            <a:spAutoFit/>
          </a:bodyPr>
          <a:lstStyle/>
          <a:p>
            <a:pPr marL="12700">
              <a:lnSpc>
                <a:spcPct val="100000"/>
              </a:lnSpc>
              <a:tabLst>
                <a:tab pos="1616075" algn="l"/>
                <a:tab pos="7529195" algn="l"/>
              </a:tabLst>
            </a:pPr>
            <a:r>
              <a:rPr sz="4400" u="sng" dirty="0">
                <a:solidFill>
                  <a:srgbClr val="0070C0"/>
                </a:solidFill>
                <a:latin typeface="Calibri"/>
                <a:cs typeface="Calibri"/>
              </a:rPr>
              <a:t> 	</a:t>
            </a:r>
            <a:r>
              <a:rPr sz="4400" u="sng" spc="-180" dirty="0">
                <a:solidFill>
                  <a:srgbClr val="0070C0"/>
                </a:solidFill>
                <a:latin typeface="Calibri"/>
                <a:cs typeface="Calibri"/>
              </a:rPr>
              <a:t>T</a:t>
            </a:r>
            <a:r>
              <a:rPr sz="4400" u="sng" spc="-40" dirty="0">
                <a:solidFill>
                  <a:srgbClr val="0070C0"/>
                </a:solidFill>
                <a:latin typeface="Calibri"/>
                <a:cs typeface="Calibri"/>
              </a:rPr>
              <a:t>w</a:t>
            </a:r>
            <a:r>
              <a:rPr sz="4400" u="sng" dirty="0">
                <a:solidFill>
                  <a:srgbClr val="0070C0"/>
                </a:solidFill>
                <a:latin typeface="Calibri"/>
                <a:cs typeface="Calibri"/>
              </a:rPr>
              <a:t>o</a:t>
            </a:r>
            <a:r>
              <a:rPr sz="4400" u="sng" spc="5" dirty="0">
                <a:solidFill>
                  <a:srgbClr val="0070C0"/>
                </a:solidFill>
                <a:latin typeface="Calibri"/>
                <a:cs typeface="Calibri"/>
              </a:rPr>
              <a:t> </a:t>
            </a:r>
            <a:r>
              <a:rPr sz="4400" u="sng" dirty="0">
                <a:solidFill>
                  <a:srgbClr val="0070C0"/>
                </a:solidFill>
                <a:latin typeface="Calibri"/>
                <a:cs typeface="Calibri"/>
              </a:rPr>
              <a:t>S</a:t>
            </a:r>
            <a:r>
              <a:rPr sz="4400" u="sng" spc="-50" dirty="0">
                <a:solidFill>
                  <a:srgbClr val="0070C0"/>
                </a:solidFill>
                <a:latin typeface="Calibri"/>
                <a:cs typeface="Calibri"/>
              </a:rPr>
              <a:t>t</a:t>
            </a:r>
            <a:r>
              <a:rPr sz="4400" u="sng" spc="-40" dirty="0">
                <a:solidFill>
                  <a:srgbClr val="0070C0"/>
                </a:solidFill>
                <a:latin typeface="Calibri"/>
                <a:cs typeface="Calibri"/>
              </a:rPr>
              <a:t>a</a:t>
            </a:r>
            <a:r>
              <a:rPr sz="4400" u="sng" spc="-50" dirty="0">
                <a:solidFill>
                  <a:srgbClr val="0070C0"/>
                </a:solidFill>
                <a:latin typeface="Calibri"/>
                <a:cs typeface="Calibri"/>
              </a:rPr>
              <a:t>t</a:t>
            </a:r>
            <a:r>
              <a:rPr sz="4400" u="sng" spc="5" dirty="0">
                <a:solidFill>
                  <a:srgbClr val="0070C0"/>
                </a:solidFill>
                <a:latin typeface="Calibri"/>
                <a:cs typeface="Calibri"/>
              </a:rPr>
              <a:t>e</a:t>
            </a:r>
            <a:r>
              <a:rPr sz="4400" u="sng" spc="-5" dirty="0">
                <a:solidFill>
                  <a:srgbClr val="0070C0"/>
                </a:solidFill>
                <a:latin typeface="Calibri"/>
                <a:cs typeface="Calibri"/>
              </a:rPr>
              <a:t>m</a:t>
            </a:r>
            <a:r>
              <a:rPr sz="4400" u="sng" spc="5" dirty="0">
                <a:solidFill>
                  <a:srgbClr val="0070C0"/>
                </a:solidFill>
                <a:latin typeface="Calibri"/>
                <a:cs typeface="Calibri"/>
              </a:rPr>
              <a:t>e</a:t>
            </a:r>
            <a:r>
              <a:rPr sz="4400" u="sng" spc="-50" dirty="0">
                <a:solidFill>
                  <a:srgbClr val="0070C0"/>
                </a:solidFill>
                <a:latin typeface="Calibri"/>
                <a:cs typeface="Calibri"/>
              </a:rPr>
              <a:t>n</a:t>
            </a:r>
            <a:r>
              <a:rPr sz="4400" u="sng" dirty="0">
                <a:solidFill>
                  <a:srgbClr val="0070C0"/>
                </a:solidFill>
                <a:latin typeface="Calibri"/>
                <a:cs typeface="Calibri"/>
              </a:rPr>
              <a:t>ts 	</a:t>
            </a:r>
            <a:endParaRPr sz="4400">
              <a:latin typeface="Calibri"/>
              <a:cs typeface="Calibri"/>
            </a:endParaRP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spc="-10" dirty="0"/>
              <a:t>14</a:t>
            </a:fld>
            <a:endParaRPr spc="-10" dirty="0"/>
          </a:p>
        </p:txBody>
      </p:sp>
      <p:sp>
        <p:nvSpPr>
          <p:cNvPr id="3" name="object 3"/>
          <p:cNvSpPr txBox="1"/>
          <p:nvPr/>
        </p:nvSpPr>
        <p:spPr>
          <a:xfrm>
            <a:off x="383540" y="1092708"/>
            <a:ext cx="8232775" cy="3097530"/>
          </a:xfrm>
          <a:prstGeom prst="rect">
            <a:avLst/>
          </a:prstGeom>
        </p:spPr>
        <p:txBody>
          <a:bodyPr vert="horz" wrap="square" lIns="0" tIns="0" rIns="0" bIns="0" rtlCol="0">
            <a:spAutoFit/>
          </a:bodyPr>
          <a:lstStyle/>
          <a:p>
            <a:pPr marL="12700">
              <a:lnSpc>
                <a:spcPct val="100000"/>
              </a:lnSpc>
            </a:pPr>
            <a:r>
              <a:rPr sz="2400" b="1" u="heavy" spc="-10" dirty="0">
                <a:latin typeface="Calibri"/>
                <a:cs typeface="Calibri"/>
              </a:rPr>
              <a:t>S</a:t>
            </a:r>
            <a:r>
              <a:rPr sz="2400" b="1" u="heavy" spc="-40" dirty="0">
                <a:latin typeface="Calibri"/>
                <a:cs typeface="Calibri"/>
              </a:rPr>
              <a:t>tat</a:t>
            </a:r>
            <a:r>
              <a:rPr sz="2400" b="1" u="heavy" dirty="0">
                <a:latin typeface="Calibri"/>
                <a:cs typeface="Calibri"/>
              </a:rPr>
              <a:t>eme</a:t>
            </a:r>
            <a:r>
              <a:rPr sz="2400" b="1" u="heavy" spc="-30" dirty="0">
                <a:latin typeface="Calibri"/>
                <a:cs typeface="Calibri"/>
              </a:rPr>
              <a:t>n</a:t>
            </a:r>
            <a:r>
              <a:rPr sz="2400" b="1" u="heavy" spc="-10" dirty="0">
                <a:latin typeface="Calibri"/>
                <a:cs typeface="Calibri"/>
              </a:rPr>
              <a:t>t</a:t>
            </a:r>
            <a:r>
              <a:rPr sz="2400" b="1" u="heavy" spc="15" dirty="0">
                <a:latin typeface="Calibri"/>
                <a:cs typeface="Calibri"/>
              </a:rPr>
              <a:t> </a:t>
            </a:r>
            <a:r>
              <a:rPr sz="2400" b="1" u="heavy" spc="-20" dirty="0">
                <a:latin typeface="Calibri"/>
                <a:cs typeface="Calibri"/>
              </a:rPr>
              <a:t>2</a:t>
            </a:r>
            <a:r>
              <a:rPr sz="2400" b="1" u="heavy" spc="-10" dirty="0">
                <a:latin typeface="Calibri"/>
                <a:cs typeface="Calibri"/>
              </a:rPr>
              <a:t>:</a:t>
            </a:r>
            <a:endParaRPr sz="2400">
              <a:latin typeface="Calibri"/>
              <a:cs typeface="Calibri"/>
            </a:endParaRPr>
          </a:p>
          <a:p>
            <a:pPr>
              <a:lnSpc>
                <a:spcPct val="100000"/>
              </a:lnSpc>
              <a:spcBef>
                <a:spcPts val="7"/>
              </a:spcBef>
            </a:pPr>
            <a:endParaRPr sz="3500">
              <a:latin typeface="Times New Roman"/>
              <a:cs typeface="Times New Roman"/>
            </a:endParaRPr>
          </a:p>
          <a:p>
            <a:pPr marL="12700">
              <a:lnSpc>
                <a:spcPct val="100000"/>
              </a:lnSpc>
            </a:pPr>
            <a:r>
              <a:rPr sz="2400" b="1" spc="-10" dirty="0">
                <a:latin typeface="Calibri"/>
                <a:cs typeface="Calibri"/>
              </a:rPr>
              <a:t>G</a:t>
            </a:r>
            <a:r>
              <a:rPr sz="2400" b="1" spc="-50" dirty="0">
                <a:latin typeface="Calibri"/>
                <a:cs typeface="Calibri"/>
              </a:rPr>
              <a:t>r</a:t>
            </a:r>
            <a:r>
              <a:rPr sz="2400" b="1" spc="-15" dirty="0">
                <a:latin typeface="Calibri"/>
                <a:cs typeface="Calibri"/>
              </a:rPr>
              <a:t>a</a:t>
            </a:r>
            <a:r>
              <a:rPr sz="2400" b="1" spc="-20" dirty="0">
                <a:latin typeface="Calibri"/>
                <a:cs typeface="Calibri"/>
              </a:rPr>
              <a:t>du</a:t>
            </a:r>
            <a:r>
              <a:rPr sz="2400" b="1" spc="-40" dirty="0">
                <a:latin typeface="Calibri"/>
                <a:cs typeface="Calibri"/>
              </a:rPr>
              <a:t>at</a:t>
            </a:r>
            <a:r>
              <a:rPr sz="2400" b="1" dirty="0">
                <a:latin typeface="Calibri"/>
                <a:cs typeface="Calibri"/>
              </a:rPr>
              <a:t>e </a:t>
            </a:r>
            <a:r>
              <a:rPr sz="2400" b="1" spc="-50" dirty="0">
                <a:latin typeface="Calibri"/>
                <a:cs typeface="Calibri"/>
              </a:rPr>
              <a:t>R</a:t>
            </a:r>
            <a:r>
              <a:rPr sz="2400" b="1" dirty="0">
                <a:latin typeface="Calibri"/>
                <a:cs typeface="Calibri"/>
              </a:rPr>
              <a:t>esea</a:t>
            </a:r>
            <a:r>
              <a:rPr sz="2400" b="1" spc="-40" dirty="0">
                <a:latin typeface="Calibri"/>
                <a:cs typeface="Calibri"/>
              </a:rPr>
              <a:t>r</a:t>
            </a:r>
            <a:r>
              <a:rPr sz="2400" b="1" dirty="0">
                <a:latin typeface="Calibri"/>
                <a:cs typeface="Calibri"/>
              </a:rPr>
              <a:t>ch</a:t>
            </a:r>
            <a:r>
              <a:rPr sz="2400" b="1" spc="-10" dirty="0">
                <a:latin typeface="Calibri"/>
                <a:cs typeface="Calibri"/>
              </a:rPr>
              <a:t> P</a:t>
            </a:r>
            <a:r>
              <a:rPr sz="2400" b="1" spc="-15" dirty="0">
                <a:latin typeface="Calibri"/>
                <a:cs typeface="Calibri"/>
              </a:rPr>
              <a:t>lan</a:t>
            </a:r>
            <a:r>
              <a:rPr sz="2400" b="1" spc="-10" dirty="0">
                <a:latin typeface="Calibri"/>
                <a:cs typeface="Calibri"/>
              </a:rPr>
              <a:t> S</a:t>
            </a:r>
            <a:r>
              <a:rPr sz="2400" b="1" spc="-40" dirty="0">
                <a:latin typeface="Calibri"/>
                <a:cs typeface="Calibri"/>
              </a:rPr>
              <a:t>tat</a:t>
            </a:r>
            <a:r>
              <a:rPr sz="2400" b="1" dirty="0">
                <a:latin typeface="Calibri"/>
                <a:cs typeface="Calibri"/>
              </a:rPr>
              <a:t>eme</a:t>
            </a:r>
            <a:r>
              <a:rPr sz="2400" b="1" spc="-30" dirty="0">
                <a:latin typeface="Calibri"/>
                <a:cs typeface="Calibri"/>
              </a:rPr>
              <a:t>n</a:t>
            </a:r>
            <a:r>
              <a:rPr sz="2400" b="1" spc="-10" dirty="0">
                <a:latin typeface="Calibri"/>
                <a:cs typeface="Calibri"/>
              </a:rPr>
              <a:t>t</a:t>
            </a:r>
            <a:endParaRPr sz="2400">
              <a:latin typeface="Calibri"/>
              <a:cs typeface="Calibri"/>
            </a:endParaRPr>
          </a:p>
          <a:p>
            <a:pPr marL="121920" marR="5080">
              <a:lnSpc>
                <a:spcPct val="100000"/>
              </a:lnSpc>
              <a:spcBef>
                <a:spcPts val="575"/>
              </a:spcBef>
              <a:tabLst>
                <a:tab pos="1566545" algn="l"/>
                <a:tab pos="2305685" algn="l"/>
              </a:tabLst>
            </a:pPr>
            <a:r>
              <a:rPr sz="2400" spc="-20" dirty="0">
                <a:latin typeface="Calibri"/>
                <a:cs typeface="Calibri"/>
              </a:rPr>
              <a:t>P</a:t>
            </a:r>
            <a:r>
              <a:rPr sz="2400" spc="-45" dirty="0">
                <a:latin typeface="Calibri"/>
                <a:cs typeface="Calibri"/>
              </a:rPr>
              <a:t>r</a:t>
            </a:r>
            <a:r>
              <a:rPr sz="2400" spc="-10" dirty="0">
                <a:latin typeface="Calibri"/>
                <a:cs typeface="Calibri"/>
              </a:rPr>
              <a:t>e</a:t>
            </a:r>
            <a:r>
              <a:rPr sz="2400" spc="-5" dirty="0">
                <a:latin typeface="Calibri"/>
                <a:cs typeface="Calibri"/>
              </a:rPr>
              <a:t>s</a:t>
            </a:r>
            <a:r>
              <a:rPr sz="2400" spc="-10" dirty="0">
                <a:latin typeface="Calibri"/>
                <a:cs typeface="Calibri"/>
              </a:rPr>
              <a:t>e</a:t>
            </a:r>
            <a:r>
              <a:rPr sz="2400" spc="-25" dirty="0">
                <a:latin typeface="Calibri"/>
                <a:cs typeface="Calibri"/>
              </a:rPr>
              <a:t>n</a:t>
            </a:r>
            <a:r>
              <a:rPr sz="2400" spc="-10" dirty="0">
                <a:latin typeface="Calibri"/>
                <a:cs typeface="Calibri"/>
              </a:rPr>
              <a:t>t</a:t>
            </a:r>
            <a:r>
              <a:rPr sz="2400" spc="-5" dirty="0">
                <a:latin typeface="Calibri"/>
                <a:cs typeface="Calibri"/>
              </a:rPr>
              <a:t> </a:t>
            </a:r>
            <a:r>
              <a:rPr sz="2400" dirty="0">
                <a:latin typeface="Calibri"/>
                <a:cs typeface="Calibri"/>
              </a:rPr>
              <a:t>an</a:t>
            </a:r>
            <a:r>
              <a:rPr sz="2400" spc="-5" dirty="0">
                <a:latin typeface="Calibri"/>
                <a:cs typeface="Calibri"/>
              </a:rPr>
              <a:t> </a:t>
            </a:r>
            <a:r>
              <a:rPr sz="2400" spc="-10" dirty="0">
                <a:latin typeface="Calibri"/>
                <a:cs typeface="Calibri"/>
              </a:rPr>
              <a:t>or</a:t>
            </a:r>
            <a:r>
              <a:rPr sz="2400" dirty="0">
                <a:latin typeface="Calibri"/>
                <a:cs typeface="Calibri"/>
              </a:rPr>
              <a:t>i</a:t>
            </a:r>
            <a:r>
              <a:rPr sz="2400" spc="-20" dirty="0">
                <a:latin typeface="Calibri"/>
                <a:cs typeface="Calibri"/>
              </a:rPr>
              <a:t>g</a:t>
            </a:r>
            <a:r>
              <a:rPr sz="2400" dirty="0">
                <a:latin typeface="Calibri"/>
                <a:cs typeface="Calibri"/>
              </a:rPr>
              <a:t>i</a:t>
            </a:r>
            <a:r>
              <a:rPr sz="2400" spc="-5" dirty="0">
                <a:latin typeface="Calibri"/>
                <a:cs typeface="Calibri"/>
              </a:rPr>
              <a:t>n</a:t>
            </a:r>
            <a:r>
              <a:rPr sz="2400" dirty="0">
                <a:latin typeface="Calibri"/>
                <a:cs typeface="Calibri"/>
              </a:rPr>
              <a:t>al</a:t>
            </a:r>
            <a:r>
              <a:rPr sz="2400" spc="-15" dirty="0">
                <a:latin typeface="Calibri"/>
                <a:cs typeface="Calibri"/>
              </a:rPr>
              <a:t> </a:t>
            </a:r>
            <a:r>
              <a:rPr sz="2400" spc="-45" dirty="0">
                <a:latin typeface="Calibri"/>
                <a:cs typeface="Calibri"/>
              </a:rPr>
              <a:t>r</a:t>
            </a:r>
            <a:r>
              <a:rPr sz="2400" spc="-10" dirty="0">
                <a:latin typeface="Calibri"/>
                <a:cs typeface="Calibri"/>
              </a:rPr>
              <a:t>e</a:t>
            </a:r>
            <a:r>
              <a:rPr sz="2400" spc="-5" dirty="0">
                <a:latin typeface="Calibri"/>
                <a:cs typeface="Calibri"/>
              </a:rPr>
              <a:t>s</a:t>
            </a:r>
            <a:r>
              <a:rPr sz="2400" spc="-10" dirty="0">
                <a:latin typeface="Calibri"/>
                <a:cs typeface="Calibri"/>
              </a:rPr>
              <a:t>e</a:t>
            </a:r>
            <a:r>
              <a:rPr sz="2400" dirty="0">
                <a:latin typeface="Calibri"/>
                <a:cs typeface="Calibri"/>
              </a:rPr>
              <a:t>a</a:t>
            </a:r>
            <a:r>
              <a:rPr sz="2400" spc="-45" dirty="0">
                <a:latin typeface="Calibri"/>
                <a:cs typeface="Calibri"/>
              </a:rPr>
              <a:t>r</a:t>
            </a:r>
            <a:r>
              <a:rPr sz="2400" spc="-10" dirty="0">
                <a:latin typeface="Calibri"/>
                <a:cs typeface="Calibri"/>
              </a:rPr>
              <a:t>c</a:t>
            </a:r>
            <a:r>
              <a:rPr sz="2400" dirty="0">
                <a:latin typeface="Calibri"/>
                <a:cs typeface="Calibri"/>
              </a:rPr>
              <a:t>h</a:t>
            </a:r>
            <a:r>
              <a:rPr sz="2400" spc="-5" dirty="0">
                <a:latin typeface="Calibri"/>
                <a:cs typeface="Calibri"/>
              </a:rPr>
              <a:t> </a:t>
            </a:r>
            <a:r>
              <a:rPr sz="2400" spc="-35" dirty="0">
                <a:latin typeface="Calibri"/>
                <a:cs typeface="Calibri"/>
              </a:rPr>
              <a:t>t</a:t>
            </a:r>
            <a:r>
              <a:rPr sz="2400" spc="-10" dirty="0">
                <a:latin typeface="Calibri"/>
                <a:cs typeface="Calibri"/>
              </a:rPr>
              <a:t>o</a:t>
            </a:r>
            <a:r>
              <a:rPr sz="2400" spc="-5" dirty="0">
                <a:latin typeface="Calibri"/>
                <a:cs typeface="Calibri"/>
              </a:rPr>
              <a:t>p</a:t>
            </a:r>
            <a:r>
              <a:rPr sz="2400" dirty="0">
                <a:latin typeface="Calibri"/>
                <a:cs typeface="Calibri"/>
              </a:rPr>
              <a:t>i</a:t>
            </a:r>
            <a:r>
              <a:rPr sz="2400" spc="-15" dirty="0">
                <a:latin typeface="Calibri"/>
                <a:cs typeface="Calibri"/>
              </a:rPr>
              <a:t>c</a:t>
            </a:r>
            <a:r>
              <a:rPr sz="2400" spc="-10" dirty="0">
                <a:latin typeface="Calibri"/>
                <a:cs typeface="Calibri"/>
              </a:rPr>
              <a:t> </a:t>
            </a:r>
            <a:r>
              <a:rPr sz="2400" dirty="0">
                <a:latin typeface="Calibri"/>
                <a:cs typeface="Calibri"/>
              </a:rPr>
              <a:t>th</a:t>
            </a:r>
            <a:r>
              <a:rPr sz="2400" spc="-25" dirty="0">
                <a:latin typeface="Calibri"/>
                <a:cs typeface="Calibri"/>
              </a:rPr>
              <a:t>a</a:t>
            </a:r>
            <a:r>
              <a:rPr sz="2400" spc="-10" dirty="0">
                <a:latin typeface="Calibri"/>
                <a:cs typeface="Calibri"/>
              </a:rPr>
              <a:t>t</a:t>
            </a:r>
            <a:r>
              <a:rPr sz="2400" spc="-15" dirty="0">
                <a:latin typeface="Calibri"/>
                <a:cs typeface="Calibri"/>
              </a:rPr>
              <a:t> </a:t>
            </a:r>
            <a:r>
              <a:rPr sz="2400" spc="-35" dirty="0">
                <a:latin typeface="Calibri"/>
                <a:cs typeface="Calibri"/>
              </a:rPr>
              <a:t>y</a:t>
            </a:r>
            <a:r>
              <a:rPr sz="2400" spc="-10" dirty="0">
                <a:latin typeface="Calibri"/>
                <a:cs typeface="Calibri"/>
              </a:rPr>
              <a:t>o</a:t>
            </a:r>
            <a:r>
              <a:rPr sz="2400" dirty="0">
                <a:latin typeface="Calibri"/>
                <a:cs typeface="Calibri"/>
              </a:rPr>
              <a:t>u</a:t>
            </a:r>
            <a:r>
              <a:rPr sz="2400" spc="-20" dirty="0">
                <a:latin typeface="Calibri"/>
                <a:cs typeface="Calibri"/>
              </a:rPr>
              <a:t> </a:t>
            </a:r>
            <a:r>
              <a:rPr sz="2400" spc="-45" dirty="0">
                <a:latin typeface="Calibri"/>
                <a:cs typeface="Calibri"/>
              </a:rPr>
              <a:t>w</a:t>
            </a:r>
            <a:r>
              <a:rPr sz="2400" spc="-10" dirty="0">
                <a:latin typeface="Calibri"/>
                <a:cs typeface="Calibri"/>
              </a:rPr>
              <a:t>o</a:t>
            </a:r>
            <a:r>
              <a:rPr sz="2400" spc="-5" dirty="0">
                <a:latin typeface="Calibri"/>
                <a:cs typeface="Calibri"/>
              </a:rPr>
              <a:t>u</a:t>
            </a:r>
            <a:r>
              <a:rPr sz="2400" dirty="0">
                <a:latin typeface="Calibri"/>
                <a:cs typeface="Calibri"/>
              </a:rPr>
              <a:t>ld</a:t>
            </a:r>
            <a:r>
              <a:rPr sz="2400" spc="5" dirty="0">
                <a:latin typeface="Calibri"/>
                <a:cs typeface="Calibri"/>
              </a:rPr>
              <a:t> </a:t>
            </a:r>
            <a:r>
              <a:rPr sz="2400" dirty="0">
                <a:latin typeface="Calibri"/>
                <a:cs typeface="Calibri"/>
              </a:rPr>
              <a:t>li</a:t>
            </a:r>
            <a:r>
              <a:rPr sz="2400" spc="-90" dirty="0">
                <a:latin typeface="Calibri"/>
                <a:cs typeface="Calibri"/>
              </a:rPr>
              <a:t>k</a:t>
            </a:r>
            <a:r>
              <a:rPr sz="2400" spc="-15" dirty="0">
                <a:latin typeface="Calibri"/>
                <a:cs typeface="Calibri"/>
              </a:rPr>
              <a:t>e</a:t>
            </a:r>
            <a:r>
              <a:rPr sz="2400" spc="-25" dirty="0">
                <a:latin typeface="Calibri"/>
                <a:cs typeface="Calibri"/>
              </a:rPr>
              <a:t> </a:t>
            </a:r>
            <a:r>
              <a:rPr sz="2400" spc="-35" dirty="0">
                <a:latin typeface="Calibri"/>
                <a:cs typeface="Calibri"/>
              </a:rPr>
              <a:t>t</a:t>
            </a:r>
            <a:r>
              <a:rPr sz="2400" dirty="0">
                <a:latin typeface="Calibri"/>
                <a:cs typeface="Calibri"/>
              </a:rPr>
              <a:t>o</a:t>
            </a:r>
            <a:r>
              <a:rPr sz="2400" spc="-10" dirty="0">
                <a:latin typeface="Calibri"/>
                <a:cs typeface="Calibri"/>
              </a:rPr>
              <a:t> </a:t>
            </a:r>
            <a:r>
              <a:rPr sz="2400" spc="-5" dirty="0">
                <a:latin typeface="Calibri"/>
                <a:cs typeface="Calibri"/>
              </a:rPr>
              <a:t>pu</a:t>
            </a:r>
            <a:r>
              <a:rPr sz="2400" spc="-35" dirty="0">
                <a:latin typeface="Calibri"/>
                <a:cs typeface="Calibri"/>
              </a:rPr>
              <a:t>r</a:t>
            </a:r>
            <a:r>
              <a:rPr sz="2400" spc="-5" dirty="0">
                <a:latin typeface="Calibri"/>
                <a:cs typeface="Calibri"/>
              </a:rPr>
              <a:t>s</a:t>
            </a:r>
            <a:r>
              <a:rPr sz="2400" spc="-20" dirty="0">
                <a:latin typeface="Calibri"/>
                <a:cs typeface="Calibri"/>
              </a:rPr>
              <a:t>u</a:t>
            </a:r>
            <a:r>
              <a:rPr sz="2400" spc="-15" dirty="0">
                <a:latin typeface="Calibri"/>
                <a:cs typeface="Calibri"/>
              </a:rPr>
              <a:t>e</a:t>
            </a:r>
            <a:r>
              <a:rPr sz="2400" dirty="0">
                <a:latin typeface="Calibri"/>
                <a:cs typeface="Calibri"/>
              </a:rPr>
              <a:t> in </a:t>
            </a:r>
            <a:r>
              <a:rPr sz="2400" spc="-20" dirty="0">
                <a:latin typeface="Calibri"/>
                <a:cs typeface="Calibri"/>
              </a:rPr>
              <a:t>g</a:t>
            </a:r>
            <a:r>
              <a:rPr sz="2400" spc="-55" dirty="0">
                <a:latin typeface="Calibri"/>
                <a:cs typeface="Calibri"/>
              </a:rPr>
              <a:t>r</a:t>
            </a:r>
            <a:r>
              <a:rPr sz="2400" dirty="0">
                <a:latin typeface="Calibri"/>
                <a:cs typeface="Calibri"/>
              </a:rPr>
              <a:t>a</a:t>
            </a:r>
            <a:r>
              <a:rPr sz="2400" spc="-5" dirty="0">
                <a:latin typeface="Calibri"/>
                <a:cs typeface="Calibri"/>
              </a:rPr>
              <a:t>du</a:t>
            </a:r>
            <a:r>
              <a:rPr sz="2400" spc="-25" dirty="0">
                <a:latin typeface="Calibri"/>
                <a:cs typeface="Calibri"/>
              </a:rPr>
              <a:t>a</a:t>
            </a:r>
            <a:r>
              <a:rPr sz="2400" spc="-35" dirty="0">
                <a:latin typeface="Calibri"/>
                <a:cs typeface="Calibri"/>
              </a:rPr>
              <a:t>t</a:t>
            </a:r>
            <a:r>
              <a:rPr sz="2400" spc="-15" dirty="0">
                <a:latin typeface="Calibri"/>
                <a:cs typeface="Calibri"/>
              </a:rPr>
              <a:t>e</a:t>
            </a:r>
            <a:r>
              <a:rPr sz="2400" spc="-10" dirty="0">
                <a:latin typeface="Calibri"/>
                <a:cs typeface="Calibri"/>
              </a:rPr>
              <a:t> </a:t>
            </a:r>
            <a:r>
              <a:rPr sz="2400" spc="-5" dirty="0">
                <a:latin typeface="Calibri"/>
                <a:cs typeface="Calibri"/>
              </a:rPr>
              <a:t>s</a:t>
            </a:r>
            <a:r>
              <a:rPr sz="2400" spc="-10" dirty="0">
                <a:latin typeface="Calibri"/>
                <a:cs typeface="Calibri"/>
              </a:rPr>
              <a:t>c</a:t>
            </a:r>
            <a:r>
              <a:rPr sz="2400" spc="-5" dirty="0">
                <a:latin typeface="Calibri"/>
                <a:cs typeface="Calibri"/>
              </a:rPr>
              <a:t>h</a:t>
            </a:r>
            <a:r>
              <a:rPr sz="2400" spc="-10" dirty="0">
                <a:latin typeface="Calibri"/>
                <a:cs typeface="Calibri"/>
              </a:rPr>
              <a:t>oo</a:t>
            </a:r>
            <a:r>
              <a:rPr sz="2400" dirty="0">
                <a:latin typeface="Calibri"/>
                <a:cs typeface="Calibri"/>
              </a:rPr>
              <a:t>l.	</a:t>
            </a:r>
            <a:r>
              <a:rPr sz="2400" spc="-5" dirty="0">
                <a:latin typeface="Calibri"/>
                <a:cs typeface="Calibri"/>
              </a:rPr>
              <a:t>D</a:t>
            </a:r>
            <a:r>
              <a:rPr sz="2400" spc="-10" dirty="0">
                <a:latin typeface="Calibri"/>
                <a:cs typeface="Calibri"/>
              </a:rPr>
              <a:t>e</a:t>
            </a:r>
            <a:r>
              <a:rPr sz="2400" spc="-15" dirty="0">
                <a:latin typeface="Calibri"/>
                <a:cs typeface="Calibri"/>
              </a:rPr>
              <a:t>s</a:t>
            </a:r>
            <a:r>
              <a:rPr sz="2400" spc="-10" dirty="0">
                <a:latin typeface="Calibri"/>
                <a:cs typeface="Calibri"/>
              </a:rPr>
              <a:t>cr</a:t>
            </a:r>
            <a:r>
              <a:rPr sz="2400" dirty="0">
                <a:latin typeface="Calibri"/>
                <a:cs typeface="Calibri"/>
              </a:rPr>
              <a:t>i</a:t>
            </a:r>
            <a:r>
              <a:rPr sz="2400" spc="-5" dirty="0">
                <a:latin typeface="Calibri"/>
                <a:cs typeface="Calibri"/>
              </a:rPr>
              <a:t>b</a:t>
            </a:r>
            <a:r>
              <a:rPr sz="2400" spc="-15" dirty="0">
                <a:latin typeface="Calibri"/>
                <a:cs typeface="Calibri"/>
              </a:rPr>
              <a:t>e</a:t>
            </a:r>
            <a:r>
              <a:rPr sz="2400" spc="-10" dirty="0">
                <a:latin typeface="Calibri"/>
                <a:cs typeface="Calibri"/>
              </a:rPr>
              <a:t> t</a:t>
            </a:r>
            <a:r>
              <a:rPr sz="2400" spc="-5" dirty="0">
                <a:latin typeface="Calibri"/>
                <a:cs typeface="Calibri"/>
              </a:rPr>
              <a:t>h</a:t>
            </a:r>
            <a:r>
              <a:rPr sz="2400" spc="-15" dirty="0">
                <a:latin typeface="Calibri"/>
                <a:cs typeface="Calibri"/>
              </a:rPr>
              <a:t>e</a:t>
            </a:r>
            <a:r>
              <a:rPr sz="2400" spc="-10" dirty="0">
                <a:latin typeface="Calibri"/>
                <a:cs typeface="Calibri"/>
              </a:rPr>
              <a:t> </a:t>
            </a:r>
            <a:r>
              <a:rPr sz="2400" spc="-45" dirty="0">
                <a:latin typeface="Calibri"/>
                <a:cs typeface="Calibri"/>
              </a:rPr>
              <a:t>r</a:t>
            </a:r>
            <a:r>
              <a:rPr sz="2400" spc="-10" dirty="0">
                <a:latin typeface="Calibri"/>
                <a:cs typeface="Calibri"/>
              </a:rPr>
              <a:t>e</a:t>
            </a:r>
            <a:r>
              <a:rPr sz="2400" spc="-15" dirty="0">
                <a:latin typeface="Calibri"/>
                <a:cs typeface="Calibri"/>
              </a:rPr>
              <a:t>s</a:t>
            </a:r>
            <a:r>
              <a:rPr sz="2400" spc="-10" dirty="0">
                <a:latin typeface="Calibri"/>
                <a:cs typeface="Calibri"/>
              </a:rPr>
              <a:t>e</a:t>
            </a:r>
            <a:r>
              <a:rPr sz="2400" spc="-15" dirty="0">
                <a:latin typeface="Calibri"/>
                <a:cs typeface="Calibri"/>
              </a:rPr>
              <a:t>a</a:t>
            </a:r>
            <a:r>
              <a:rPr sz="2400" spc="-45" dirty="0">
                <a:latin typeface="Calibri"/>
                <a:cs typeface="Calibri"/>
              </a:rPr>
              <a:t>r</a:t>
            </a:r>
            <a:r>
              <a:rPr sz="2400" spc="5" dirty="0">
                <a:latin typeface="Calibri"/>
                <a:cs typeface="Calibri"/>
              </a:rPr>
              <a:t>c</a:t>
            </a:r>
            <a:r>
              <a:rPr sz="2400" dirty="0">
                <a:latin typeface="Calibri"/>
                <a:cs typeface="Calibri"/>
              </a:rPr>
              <a:t>h</a:t>
            </a:r>
            <a:r>
              <a:rPr sz="2400" spc="-5" dirty="0">
                <a:latin typeface="Calibri"/>
                <a:cs typeface="Calibri"/>
              </a:rPr>
              <a:t> </a:t>
            </a:r>
            <a:r>
              <a:rPr sz="2400" dirty="0">
                <a:latin typeface="Calibri"/>
                <a:cs typeface="Calibri"/>
              </a:rPr>
              <a:t>i</a:t>
            </a:r>
            <a:r>
              <a:rPr sz="2400" spc="-5" dirty="0">
                <a:latin typeface="Calibri"/>
                <a:cs typeface="Calibri"/>
              </a:rPr>
              <a:t>d</a:t>
            </a:r>
            <a:r>
              <a:rPr sz="2400" spc="-10" dirty="0">
                <a:latin typeface="Calibri"/>
                <a:cs typeface="Calibri"/>
              </a:rPr>
              <a:t>ea,</a:t>
            </a:r>
            <a:r>
              <a:rPr sz="2400" spc="-15" dirty="0">
                <a:latin typeface="Calibri"/>
                <a:cs typeface="Calibri"/>
              </a:rPr>
              <a:t> </a:t>
            </a:r>
            <a:r>
              <a:rPr sz="2400" spc="-35" dirty="0">
                <a:latin typeface="Calibri"/>
                <a:cs typeface="Calibri"/>
              </a:rPr>
              <a:t>y</a:t>
            </a:r>
            <a:r>
              <a:rPr sz="2400" spc="-10" dirty="0">
                <a:latin typeface="Calibri"/>
                <a:cs typeface="Calibri"/>
              </a:rPr>
              <a:t>o</a:t>
            </a:r>
            <a:r>
              <a:rPr sz="2400" spc="-5" dirty="0">
                <a:latin typeface="Calibri"/>
                <a:cs typeface="Calibri"/>
              </a:rPr>
              <a:t>u</a:t>
            </a:r>
            <a:r>
              <a:rPr sz="2400" spc="-10" dirty="0">
                <a:latin typeface="Calibri"/>
                <a:cs typeface="Calibri"/>
              </a:rPr>
              <a:t>r</a:t>
            </a:r>
            <a:r>
              <a:rPr sz="2400" dirty="0">
                <a:latin typeface="Calibri"/>
                <a:cs typeface="Calibri"/>
              </a:rPr>
              <a:t> </a:t>
            </a:r>
            <a:r>
              <a:rPr sz="2400" spc="-45" dirty="0">
                <a:latin typeface="Calibri"/>
                <a:cs typeface="Calibri"/>
              </a:rPr>
              <a:t>g</a:t>
            </a:r>
            <a:r>
              <a:rPr sz="2400" spc="-10" dirty="0">
                <a:latin typeface="Calibri"/>
                <a:cs typeface="Calibri"/>
              </a:rPr>
              <a:t>e</a:t>
            </a:r>
            <a:r>
              <a:rPr sz="2400" spc="-20" dirty="0">
                <a:latin typeface="Calibri"/>
                <a:cs typeface="Calibri"/>
              </a:rPr>
              <a:t>n</a:t>
            </a:r>
            <a:r>
              <a:rPr sz="2400" spc="-10" dirty="0">
                <a:latin typeface="Calibri"/>
                <a:cs typeface="Calibri"/>
              </a:rPr>
              <a:t>e</a:t>
            </a:r>
            <a:r>
              <a:rPr sz="2400" spc="-55" dirty="0">
                <a:latin typeface="Calibri"/>
                <a:cs typeface="Calibri"/>
              </a:rPr>
              <a:t>r</a:t>
            </a:r>
            <a:r>
              <a:rPr sz="2400" dirty="0">
                <a:latin typeface="Calibri"/>
                <a:cs typeface="Calibri"/>
              </a:rPr>
              <a:t>al a</a:t>
            </a:r>
            <a:r>
              <a:rPr sz="2400" spc="-5" dirty="0">
                <a:latin typeface="Calibri"/>
                <a:cs typeface="Calibri"/>
              </a:rPr>
              <a:t>pp</a:t>
            </a:r>
            <a:r>
              <a:rPr sz="2400" spc="-35" dirty="0">
                <a:latin typeface="Calibri"/>
                <a:cs typeface="Calibri"/>
              </a:rPr>
              <a:t>r</a:t>
            </a:r>
            <a:r>
              <a:rPr sz="2400" spc="-10" dirty="0">
                <a:latin typeface="Calibri"/>
                <a:cs typeface="Calibri"/>
              </a:rPr>
              <a:t>o</a:t>
            </a:r>
            <a:r>
              <a:rPr sz="2400" dirty="0">
                <a:latin typeface="Calibri"/>
                <a:cs typeface="Calibri"/>
              </a:rPr>
              <a:t>a</a:t>
            </a:r>
            <a:r>
              <a:rPr sz="2400" spc="-10" dirty="0">
                <a:latin typeface="Calibri"/>
                <a:cs typeface="Calibri"/>
              </a:rPr>
              <a:t>c</a:t>
            </a:r>
            <a:r>
              <a:rPr sz="2400" spc="-5" dirty="0">
                <a:latin typeface="Calibri"/>
                <a:cs typeface="Calibri"/>
              </a:rPr>
              <a:t>h</a:t>
            </a:r>
            <a:r>
              <a:rPr sz="2400" dirty="0">
                <a:latin typeface="Calibri"/>
                <a:cs typeface="Calibri"/>
              </a:rPr>
              <a:t>.	</a:t>
            </a:r>
            <a:r>
              <a:rPr sz="2400" spc="-15" dirty="0">
                <a:latin typeface="Calibri"/>
                <a:cs typeface="Calibri"/>
              </a:rPr>
              <a:t>A</a:t>
            </a:r>
            <a:r>
              <a:rPr sz="2400" spc="-5" dirty="0">
                <a:latin typeface="Calibri"/>
                <a:cs typeface="Calibri"/>
              </a:rPr>
              <a:t>dd</a:t>
            </a:r>
            <a:r>
              <a:rPr sz="2400" spc="-35" dirty="0">
                <a:latin typeface="Calibri"/>
                <a:cs typeface="Calibri"/>
              </a:rPr>
              <a:t>r</a:t>
            </a:r>
            <a:r>
              <a:rPr sz="2400" spc="-10" dirty="0">
                <a:latin typeface="Calibri"/>
                <a:cs typeface="Calibri"/>
              </a:rPr>
              <a:t>e</a:t>
            </a:r>
            <a:r>
              <a:rPr sz="2400" spc="-5" dirty="0">
                <a:latin typeface="Calibri"/>
                <a:cs typeface="Calibri"/>
              </a:rPr>
              <a:t>s</a:t>
            </a:r>
            <a:r>
              <a:rPr sz="2400" dirty="0">
                <a:latin typeface="Calibri"/>
                <a:cs typeface="Calibri"/>
              </a:rPr>
              <a:t>s</a:t>
            </a:r>
            <a:r>
              <a:rPr sz="2400" spc="-5" dirty="0">
                <a:latin typeface="Calibri"/>
                <a:cs typeface="Calibri"/>
              </a:rPr>
              <a:t> </a:t>
            </a:r>
            <a:r>
              <a:rPr sz="2400" spc="-15" dirty="0">
                <a:latin typeface="Calibri"/>
                <a:cs typeface="Calibri"/>
              </a:rPr>
              <a:t>the</a:t>
            </a:r>
            <a:r>
              <a:rPr sz="2400" dirty="0">
                <a:latin typeface="Calibri"/>
                <a:cs typeface="Calibri"/>
              </a:rPr>
              <a:t> </a:t>
            </a:r>
            <a:r>
              <a:rPr sz="2400" spc="-5" dirty="0">
                <a:latin typeface="Calibri"/>
                <a:cs typeface="Calibri"/>
              </a:rPr>
              <a:t>p</a:t>
            </a:r>
            <a:r>
              <a:rPr sz="2400" spc="-10" dirty="0">
                <a:latin typeface="Calibri"/>
                <a:cs typeface="Calibri"/>
              </a:rPr>
              <a:t>o</a:t>
            </a:r>
            <a:r>
              <a:rPr sz="2400" spc="-35" dirty="0">
                <a:latin typeface="Calibri"/>
                <a:cs typeface="Calibri"/>
              </a:rPr>
              <a:t>t</a:t>
            </a:r>
            <a:r>
              <a:rPr sz="2400" spc="-10" dirty="0">
                <a:latin typeface="Calibri"/>
                <a:cs typeface="Calibri"/>
              </a:rPr>
              <a:t>e</a:t>
            </a:r>
            <a:r>
              <a:rPr sz="2400" spc="-25" dirty="0">
                <a:latin typeface="Calibri"/>
                <a:cs typeface="Calibri"/>
              </a:rPr>
              <a:t>n</a:t>
            </a:r>
            <a:r>
              <a:rPr sz="2400" dirty="0">
                <a:latin typeface="Calibri"/>
                <a:cs typeface="Calibri"/>
              </a:rPr>
              <a:t>tial</a:t>
            </a:r>
            <a:r>
              <a:rPr sz="2400" spc="-15" dirty="0">
                <a:latin typeface="Calibri"/>
                <a:cs typeface="Calibri"/>
              </a:rPr>
              <a:t> </a:t>
            </a:r>
            <a:r>
              <a:rPr sz="2400" spc="-10" dirty="0">
                <a:latin typeface="Calibri"/>
                <a:cs typeface="Calibri"/>
              </a:rPr>
              <a:t>o</a:t>
            </a:r>
            <a:r>
              <a:rPr sz="2400" dirty="0">
                <a:latin typeface="Calibri"/>
                <a:cs typeface="Calibri"/>
              </a:rPr>
              <a:t>f</a:t>
            </a:r>
            <a:r>
              <a:rPr sz="2400" spc="-5" dirty="0">
                <a:latin typeface="Calibri"/>
                <a:cs typeface="Calibri"/>
              </a:rPr>
              <a:t> </a:t>
            </a:r>
            <a:r>
              <a:rPr sz="2400" spc="-15" dirty="0">
                <a:latin typeface="Calibri"/>
                <a:cs typeface="Calibri"/>
              </a:rPr>
              <a:t>the</a:t>
            </a:r>
            <a:r>
              <a:rPr sz="2400" dirty="0">
                <a:latin typeface="Calibri"/>
                <a:cs typeface="Calibri"/>
              </a:rPr>
              <a:t> </a:t>
            </a:r>
            <a:r>
              <a:rPr sz="2400" spc="-45" dirty="0">
                <a:latin typeface="Calibri"/>
                <a:cs typeface="Calibri"/>
              </a:rPr>
              <a:t>r</a:t>
            </a:r>
            <a:r>
              <a:rPr sz="2400" spc="-10" dirty="0">
                <a:latin typeface="Calibri"/>
                <a:cs typeface="Calibri"/>
              </a:rPr>
              <a:t>e</a:t>
            </a:r>
            <a:r>
              <a:rPr sz="2400" spc="-5" dirty="0">
                <a:latin typeface="Calibri"/>
                <a:cs typeface="Calibri"/>
              </a:rPr>
              <a:t>s</a:t>
            </a:r>
            <a:r>
              <a:rPr sz="2400" spc="-10" dirty="0">
                <a:latin typeface="Calibri"/>
                <a:cs typeface="Calibri"/>
              </a:rPr>
              <a:t>e</a:t>
            </a:r>
            <a:r>
              <a:rPr sz="2400" dirty="0">
                <a:latin typeface="Calibri"/>
                <a:cs typeface="Calibri"/>
              </a:rPr>
              <a:t>a</a:t>
            </a:r>
            <a:r>
              <a:rPr sz="2400" spc="-45" dirty="0">
                <a:latin typeface="Calibri"/>
                <a:cs typeface="Calibri"/>
              </a:rPr>
              <a:t>r</a:t>
            </a:r>
            <a:r>
              <a:rPr sz="2400" spc="-10" dirty="0">
                <a:latin typeface="Calibri"/>
                <a:cs typeface="Calibri"/>
              </a:rPr>
              <a:t>c</a:t>
            </a:r>
            <a:r>
              <a:rPr sz="2400" dirty="0">
                <a:latin typeface="Calibri"/>
                <a:cs typeface="Calibri"/>
              </a:rPr>
              <a:t>h</a:t>
            </a:r>
            <a:r>
              <a:rPr sz="2400" spc="-20" dirty="0">
                <a:latin typeface="Calibri"/>
                <a:cs typeface="Calibri"/>
              </a:rPr>
              <a:t> </a:t>
            </a:r>
            <a:r>
              <a:rPr sz="2400" spc="-35" dirty="0">
                <a:latin typeface="Calibri"/>
                <a:cs typeface="Calibri"/>
              </a:rPr>
              <a:t>t</a:t>
            </a:r>
            <a:r>
              <a:rPr sz="2400" dirty="0">
                <a:latin typeface="Calibri"/>
                <a:cs typeface="Calibri"/>
              </a:rPr>
              <a:t>o</a:t>
            </a:r>
            <a:r>
              <a:rPr sz="2400" spc="-10" dirty="0">
                <a:latin typeface="Calibri"/>
                <a:cs typeface="Calibri"/>
              </a:rPr>
              <a:t> </a:t>
            </a:r>
            <a:r>
              <a:rPr sz="2400" dirty="0">
                <a:solidFill>
                  <a:srgbClr val="FF0000"/>
                </a:solidFill>
                <a:latin typeface="Calibri"/>
                <a:cs typeface="Calibri"/>
              </a:rPr>
              <a:t>a</a:t>
            </a:r>
            <a:r>
              <a:rPr sz="2400" spc="-5" dirty="0">
                <a:solidFill>
                  <a:srgbClr val="FF0000"/>
                </a:solidFill>
                <a:latin typeface="Calibri"/>
                <a:cs typeface="Calibri"/>
              </a:rPr>
              <a:t>d</a:t>
            </a:r>
            <a:r>
              <a:rPr sz="2400" spc="-40" dirty="0">
                <a:solidFill>
                  <a:srgbClr val="FF0000"/>
                </a:solidFill>
                <a:latin typeface="Calibri"/>
                <a:cs typeface="Calibri"/>
              </a:rPr>
              <a:t>v</a:t>
            </a:r>
            <a:r>
              <a:rPr sz="2400" dirty="0">
                <a:solidFill>
                  <a:srgbClr val="FF0000"/>
                </a:solidFill>
                <a:latin typeface="Calibri"/>
                <a:cs typeface="Calibri"/>
              </a:rPr>
              <a:t>a</a:t>
            </a:r>
            <a:r>
              <a:rPr sz="2400" spc="-5" dirty="0">
                <a:solidFill>
                  <a:srgbClr val="FF0000"/>
                </a:solidFill>
                <a:latin typeface="Calibri"/>
                <a:cs typeface="Calibri"/>
              </a:rPr>
              <a:t>n</a:t>
            </a:r>
            <a:r>
              <a:rPr sz="2400" spc="5" dirty="0">
                <a:solidFill>
                  <a:srgbClr val="FF0000"/>
                </a:solidFill>
                <a:latin typeface="Calibri"/>
                <a:cs typeface="Calibri"/>
              </a:rPr>
              <a:t>c</a:t>
            </a:r>
            <a:r>
              <a:rPr sz="2400" spc="-15" dirty="0">
                <a:solidFill>
                  <a:srgbClr val="FF0000"/>
                </a:solidFill>
                <a:latin typeface="Calibri"/>
                <a:cs typeface="Calibri"/>
              </a:rPr>
              <a:t>e</a:t>
            </a:r>
            <a:r>
              <a:rPr sz="2400" spc="-10" dirty="0">
                <a:solidFill>
                  <a:srgbClr val="FF0000"/>
                </a:solidFill>
                <a:latin typeface="Calibri"/>
                <a:cs typeface="Calibri"/>
              </a:rPr>
              <a:t> </a:t>
            </a:r>
            <a:r>
              <a:rPr sz="2400" dirty="0">
                <a:solidFill>
                  <a:srgbClr val="FF0000"/>
                </a:solidFill>
                <a:latin typeface="Calibri"/>
                <a:cs typeface="Calibri"/>
              </a:rPr>
              <a:t>kn</a:t>
            </a:r>
            <a:r>
              <a:rPr sz="2400" spc="-20" dirty="0">
                <a:solidFill>
                  <a:srgbClr val="FF0000"/>
                </a:solidFill>
                <a:latin typeface="Calibri"/>
                <a:cs typeface="Calibri"/>
              </a:rPr>
              <a:t>o</a:t>
            </a:r>
            <a:r>
              <a:rPr sz="2400" dirty="0">
                <a:solidFill>
                  <a:srgbClr val="FF0000"/>
                </a:solidFill>
                <a:latin typeface="Calibri"/>
                <a:cs typeface="Calibri"/>
              </a:rPr>
              <a:t>wl</a:t>
            </a:r>
            <a:r>
              <a:rPr sz="2400" spc="-10" dirty="0">
                <a:solidFill>
                  <a:srgbClr val="FF0000"/>
                </a:solidFill>
                <a:latin typeface="Calibri"/>
                <a:cs typeface="Calibri"/>
              </a:rPr>
              <a:t>e</a:t>
            </a:r>
            <a:r>
              <a:rPr sz="2400" spc="-5" dirty="0">
                <a:solidFill>
                  <a:srgbClr val="FF0000"/>
                </a:solidFill>
                <a:latin typeface="Calibri"/>
                <a:cs typeface="Calibri"/>
              </a:rPr>
              <a:t>d</a:t>
            </a:r>
            <a:r>
              <a:rPr sz="2400" spc="-30" dirty="0">
                <a:solidFill>
                  <a:srgbClr val="FF0000"/>
                </a:solidFill>
                <a:latin typeface="Calibri"/>
                <a:cs typeface="Calibri"/>
              </a:rPr>
              <a:t>g</a:t>
            </a:r>
            <a:r>
              <a:rPr sz="2400" spc="-15" dirty="0">
                <a:solidFill>
                  <a:srgbClr val="FF0000"/>
                </a:solidFill>
                <a:latin typeface="Calibri"/>
                <a:cs typeface="Calibri"/>
              </a:rPr>
              <a:t>e</a:t>
            </a:r>
            <a:r>
              <a:rPr sz="2400" dirty="0">
                <a:solidFill>
                  <a:srgbClr val="FF0000"/>
                </a:solidFill>
                <a:latin typeface="Calibri"/>
                <a:cs typeface="Calibri"/>
              </a:rPr>
              <a:t> </a:t>
            </a:r>
            <a:r>
              <a:rPr sz="2400" dirty="0">
                <a:latin typeface="Calibri"/>
                <a:cs typeface="Calibri"/>
              </a:rPr>
              <a:t>a</a:t>
            </a:r>
            <a:r>
              <a:rPr sz="2400" spc="-5" dirty="0">
                <a:latin typeface="Calibri"/>
                <a:cs typeface="Calibri"/>
              </a:rPr>
              <a:t>n</a:t>
            </a:r>
            <a:r>
              <a:rPr sz="2400" dirty="0">
                <a:latin typeface="Calibri"/>
                <a:cs typeface="Calibri"/>
              </a:rPr>
              <a:t>d</a:t>
            </a:r>
            <a:r>
              <a:rPr sz="2400" spc="-5" dirty="0">
                <a:latin typeface="Calibri"/>
                <a:cs typeface="Calibri"/>
              </a:rPr>
              <a:t> und</a:t>
            </a:r>
            <a:r>
              <a:rPr sz="2400" spc="5" dirty="0">
                <a:latin typeface="Calibri"/>
                <a:cs typeface="Calibri"/>
              </a:rPr>
              <a:t>e</a:t>
            </a:r>
            <a:r>
              <a:rPr sz="2400" spc="-45" dirty="0">
                <a:latin typeface="Calibri"/>
                <a:cs typeface="Calibri"/>
              </a:rPr>
              <a:t>r</a:t>
            </a:r>
            <a:r>
              <a:rPr sz="2400" spc="-30" dirty="0">
                <a:latin typeface="Calibri"/>
                <a:cs typeface="Calibri"/>
              </a:rPr>
              <a:t>s</a:t>
            </a:r>
            <a:r>
              <a:rPr sz="2400" spc="-35" dirty="0">
                <a:latin typeface="Calibri"/>
                <a:cs typeface="Calibri"/>
              </a:rPr>
              <a:t>t</a:t>
            </a:r>
            <a:r>
              <a:rPr sz="2400" dirty="0">
                <a:latin typeface="Calibri"/>
                <a:cs typeface="Calibri"/>
              </a:rPr>
              <a:t>a</a:t>
            </a:r>
            <a:r>
              <a:rPr sz="2400" spc="-5" dirty="0">
                <a:latin typeface="Calibri"/>
                <a:cs typeface="Calibri"/>
              </a:rPr>
              <a:t>nd</a:t>
            </a:r>
            <a:r>
              <a:rPr sz="2400" dirty="0">
                <a:latin typeface="Calibri"/>
                <a:cs typeface="Calibri"/>
              </a:rPr>
              <a:t>i</a:t>
            </a:r>
            <a:r>
              <a:rPr sz="2400" spc="-5" dirty="0">
                <a:latin typeface="Calibri"/>
                <a:cs typeface="Calibri"/>
              </a:rPr>
              <a:t>n</a:t>
            </a:r>
            <a:r>
              <a:rPr sz="2400" dirty="0">
                <a:latin typeface="Calibri"/>
                <a:cs typeface="Calibri"/>
              </a:rPr>
              <a:t>g</a:t>
            </a:r>
            <a:r>
              <a:rPr sz="2400" spc="-20" dirty="0">
                <a:latin typeface="Calibri"/>
                <a:cs typeface="Calibri"/>
              </a:rPr>
              <a:t> </a:t>
            </a:r>
            <a:r>
              <a:rPr sz="2400" dirty="0">
                <a:latin typeface="Calibri"/>
                <a:cs typeface="Calibri"/>
              </a:rPr>
              <a:t>within</a:t>
            </a:r>
            <a:r>
              <a:rPr sz="2400" spc="-20" dirty="0">
                <a:latin typeface="Calibri"/>
                <a:cs typeface="Calibri"/>
              </a:rPr>
              <a:t> </a:t>
            </a:r>
            <a:r>
              <a:rPr sz="2400" spc="-5" dirty="0">
                <a:latin typeface="Calibri"/>
                <a:cs typeface="Calibri"/>
              </a:rPr>
              <a:t>s</a:t>
            </a:r>
            <a:r>
              <a:rPr sz="2400" spc="-10" dirty="0">
                <a:latin typeface="Calibri"/>
                <a:cs typeface="Calibri"/>
              </a:rPr>
              <a:t>c</a:t>
            </a:r>
            <a:r>
              <a:rPr sz="2400" dirty="0">
                <a:latin typeface="Calibri"/>
                <a:cs typeface="Calibri"/>
              </a:rPr>
              <a:t>i</a:t>
            </a:r>
            <a:r>
              <a:rPr sz="2400" spc="-10" dirty="0">
                <a:latin typeface="Calibri"/>
                <a:cs typeface="Calibri"/>
              </a:rPr>
              <a:t>e</a:t>
            </a:r>
            <a:r>
              <a:rPr sz="2400" spc="-5" dirty="0">
                <a:latin typeface="Calibri"/>
                <a:cs typeface="Calibri"/>
              </a:rPr>
              <a:t>n</a:t>
            </a:r>
            <a:r>
              <a:rPr sz="2400" spc="5" dirty="0">
                <a:latin typeface="Calibri"/>
                <a:cs typeface="Calibri"/>
              </a:rPr>
              <a:t>c</a:t>
            </a:r>
            <a:r>
              <a:rPr sz="2400" spc="-15" dirty="0">
                <a:latin typeface="Calibri"/>
                <a:cs typeface="Calibri"/>
              </a:rPr>
              <a:t>e</a:t>
            </a:r>
            <a:r>
              <a:rPr sz="2400" spc="-10" dirty="0">
                <a:latin typeface="Calibri"/>
                <a:cs typeface="Calibri"/>
              </a:rPr>
              <a:t> </a:t>
            </a:r>
            <a:r>
              <a:rPr sz="2400" dirty="0">
                <a:latin typeface="Calibri"/>
                <a:cs typeface="Calibri"/>
              </a:rPr>
              <a:t>as</a:t>
            </a:r>
            <a:r>
              <a:rPr sz="2400" spc="-5" dirty="0">
                <a:latin typeface="Calibri"/>
                <a:cs typeface="Calibri"/>
              </a:rPr>
              <a:t> </a:t>
            </a:r>
            <a:r>
              <a:rPr sz="2400" spc="-45" dirty="0">
                <a:latin typeface="Calibri"/>
                <a:cs typeface="Calibri"/>
              </a:rPr>
              <a:t>w</a:t>
            </a:r>
            <a:r>
              <a:rPr sz="2400" spc="-10" dirty="0">
                <a:latin typeface="Calibri"/>
                <a:cs typeface="Calibri"/>
              </a:rPr>
              <a:t>e</a:t>
            </a:r>
            <a:r>
              <a:rPr sz="2400" dirty="0">
                <a:latin typeface="Calibri"/>
                <a:cs typeface="Calibri"/>
              </a:rPr>
              <a:t>ll</a:t>
            </a:r>
            <a:r>
              <a:rPr sz="2400" spc="-15" dirty="0">
                <a:latin typeface="Calibri"/>
                <a:cs typeface="Calibri"/>
              </a:rPr>
              <a:t> </a:t>
            </a:r>
            <a:r>
              <a:rPr sz="2400" dirty="0">
                <a:latin typeface="Calibri"/>
                <a:cs typeface="Calibri"/>
              </a:rPr>
              <a:t>as</a:t>
            </a:r>
            <a:r>
              <a:rPr sz="2400" spc="-5" dirty="0">
                <a:latin typeface="Calibri"/>
                <a:cs typeface="Calibri"/>
              </a:rPr>
              <a:t> </a:t>
            </a:r>
            <a:r>
              <a:rPr sz="2400" spc="-15" dirty="0">
                <a:latin typeface="Calibri"/>
                <a:cs typeface="Calibri"/>
              </a:rPr>
              <a:t>the</a:t>
            </a:r>
            <a:r>
              <a:rPr sz="2400" spc="-10" dirty="0">
                <a:latin typeface="Calibri"/>
                <a:cs typeface="Calibri"/>
              </a:rPr>
              <a:t> </a:t>
            </a:r>
            <a:r>
              <a:rPr sz="2400" spc="-5" dirty="0">
                <a:latin typeface="Calibri"/>
                <a:cs typeface="Calibri"/>
              </a:rPr>
              <a:t>p</a:t>
            </a:r>
            <a:r>
              <a:rPr sz="2400" spc="-10" dirty="0">
                <a:latin typeface="Calibri"/>
                <a:cs typeface="Calibri"/>
              </a:rPr>
              <a:t>o</a:t>
            </a:r>
            <a:r>
              <a:rPr sz="2400" spc="-35" dirty="0">
                <a:latin typeface="Calibri"/>
                <a:cs typeface="Calibri"/>
              </a:rPr>
              <a:t>t</a:t>
            </a:r>
            <a:r>
              <a:rPr sz="2400" spc="-10" dirty="0">
                <a:latin typeface="Calibri"/>
                <a:cs typeface="Calibri"/>
              </a:rPr>
              <a:t>e</a:t>
            </a:r>
            <a:r>
              <a:rPr sz="2400" spc="-25" dirty="0">
                <a:latin typeface="Calibri"/>
                <a:cs typeface="Calibri"/>
              </a:rPr>
              <a:t>n</a:t>
            </a:r>
            <a:r>
              <a:rPr sz="2400" spc="-10" dirty="0">
                <a:latin typeface="Calibri"/>
                <a:cs typeface="Calibri"/>
              </a:rPr>
              <a:t>t</a:t>
            </a:r>
            <a:r>
              <a:rPr sz="2400" dirty="0">
                <a:latin typeface="Calibri"/>
                <a:cs typeface="Calibri"/>
              </a:rPr>
              <a:t>ial</a:t>
            </a:r>
            <a:r>
              <a:rPr sz="2400" spc="-10" dirty="0">
                <a:latin typeface="Calibri"/>
                <a:cs typeface="Calibri"/>
              </a:rPr>
              <a:t> </a:t>
            </a:r>
            <a:r>
              <a:rPr sz="2400" spc="-50" dirty="0">
                <a:latin typeface="Calibri"/>
                <a:cs typeface="Calibri"/>
              </a:rPr>
              <a:t>f</a:t>
            </a:r>
            <a:r>
              <a:rPr sz="2400" spc="-10" dirty="0">
                <a:latin typeface="Calibri"/>
                <a:cs typeface="Calibri"/>
              </a:rPr>
              <a:t>or</a:t>
            </a:r>
            <a:r>
              <a:rPr sz="2400" dirty="0">
                <a:latin typeface="Calibri"/>
                <a:cs typeface="Calibri"/>
              </a:rPr>
              <a:t> </a:t>
            </a:r>
            <a:r>
              <a:rPr sz="2400" spc="-5" dirty="0">
                <a:solidFill>
                  <a:srgbClr val="FF0000"/>
                </a:solidFill>
                <a:latin typeface="Calibri"/>
                <a:cs typeface="Calibri"/>
              </a:rPr>
              <a:t>b</a:t>
            </a:r>
            <a:r>
              <a:rPr sz="2400" spc="-45" dirty="0">
                <a:solidFill>
                  <a:srgbClr val="FF0000"/>
                </a:solidFill>
                <a:latin typeface="Calibri"/>
                <a:cs typeface="Calibri"/>
              </a:rPr>
              <a:t>r</a:t>
            </a:r>
            <a:r>
              <a:rPr sz="2400" spc="-10" dirty="0">
                <a:solidFill>
                  <a:srgbClr val="FF0000"/>
                </a:solidFill>
                <a:latin typeface="Calibri"/>
                <a:cs typeface="Calibri"/>
              </a:rPr>
              <a:t>o</a:t>
            </a:r>
            <a:r>
              <a:rPr sz="2400" dirty="0">
                <a:solidFill>
                  <a:srgbClr val="FF0000"/>
                </a:solidFill>
                <a:latin typeface="Calibri"/>
                <a:cs typeface="Calibri"/>
              </a:rPr>
              <a:t>a</a:t>
            </a:r>
            <a:r>
              <a:rPr sz="2400" spc="-5" dirty="0">
                <a:solidFill>
                  <a:srgbClr val="FF0000"/>
                </a:solidFill>
                <a:latin typeface="Calibri"/>
                <a:cs typeface="Calibri"/>
              </a:rPr>
              <a:t>d</a:t>
            </a:r>
            <a:r>
              <a:rPr sz="2400" spc="-10" dirty="0">
                <a:solidFill>
                  <a:srgbClr val="FF0000"/>
                </a:solidFill>
                <a:latin typeface="Calibri"/>
                <a:cs typeface="Calibri"/>
              </a:rPr>
              <a:t>er</a:t>
            </a:r>
            <a:r>
              <a:rPr sz="2400" dirty="0">
                <a:solidFill>
                  <a:srgbClr val="FF0000"/>
                </a:solidFill>
                <a:latin typeface="Calibri"/>
                <a:cs typeface="Calibri"/>
              </a:rPr>
              <a:t> imp</a:t>
            </a:r>
            <a:r>
              <a:rPr sz="2400" spc="-15" dirty="0">
                <a:solidFill>
                  <a:srgbClr val="FF0000"/>
                </a:solidFill>
                <a:latin typeface="Calibri"/>
                <a:cs typeface="Calibri"/>
              </a:rPr>
              <a:t>a</a:t>
            </a:r>
            <a:r>
              <a:rPr sz="2400" spc="-10" dirty="0">
                <a:solidFill>
                  <a:srgbClr val="FF0000"/>
                </a:solidFill>
                <a:latin typeface="Calibri"/>
                <a:cs typeface="Calibri"/>
              </a:rPr>
              <a:t>ct</a:t>
            </a:r>
            <a:r>
              <a:rPr sz="2400" dirty="0">
                <a:solidFill>
                  <a:srgbClr val="FF0000"/>
                </a:solidFill>
                <a:latin typeface="Calibri"/>
                <a:cs typeface="Calibri"/>
              </a:rPr>
              <a:t>s</a:t>
            </a:r>
            <a:r>
              <a:rPr sz="2400" spc="-30" dirty="0">
                <a:solidFill>
                  <a:srgbClr val="FF0000"/>
                </a:solidFill>
                <a:latin typeface="Calibri"/>
                <a:cs typeface="Calibri"/>
              </a:rPr>
              <a:t> </a:t>
            </a:r>
            <a:r>
              <a:rPr sz="2400" spc="-10" dirty="0">
                <a:latin typeface="Calibri"/>
                <a:cs typeface="Calibri"/>
              </a:rPr>
              <a:t>o</a:t>
            </a:r>
            <a:r>
              <a:rPr sz="2400" dirty="0">
                <a:latin typeface="Calibri"/>
                <a:cs typeface="Calibri"/>
              </a:rPr>
              <a:t>n</a:t>
            </a:r>
            <a:r>
              <a:rPr sz="2400" spc="-5" dirty="0">
                <a:latin typeface="Calibri"/>
                <a:cs typeface="Calibri"/>
              </a:rPr>
              <a:t> s</a:t>
            </a:r>
            <a:r>
              <a:rPr sz="2400" spc="-10" dirty="0">
                <a:latin typeface="Calibri"/>
                <a:cs typeface="Calibri"/>
              </a:rPr>
              <a:t>o</a:t>
            </a:r>
            <a:r>
              <a:rPr sz="2400" spc="5" dirty="0">
                <a:latin typeface="Calibri"/>
                <a:cs typeface="Calibri"/>
              </a:rPr>
              <a:t>c</a:t>
            </a:r>
            <a:r>
              <a:rPr sz="2400" dirty="0">
                <a:latin typeface="Calibri"/>
                <a:cs typeface="Calibri"/>
              </a:rPr>
              <a:t>i</a:t>
            </a:r>
            <a:r>
              <a:rPr sz="2400" spc="-25" dirty="0">
                <a:latin typeface="Calibri"/>
                <a:cs typeface="Calibri"/>
              </a:rPr>
              <a:t>e</a:t>
            </a:r>
            <a:r>
              <a:rPr sz="2400" spc="-10" dirty="0">
                <a:latin typeface="Calibri"/>
                <a:cs typeface="Calibri"/>
              </a:rPr>
              <a:t>t</a:t>
            </a:r>
            <a:r>
              <a:rPr sz="2400" spc="-170" dirty="0">
                <a:latin typeface="Calibri"/>
                <a:cs typeface="Calibri"/>
              </a:rPr>
              <a:t>y</a:t>
            </a:r>
            <a:r>
              <a:rPr sz="2400" dirty="0">
                <a:latin typeface="Calibri"/>
                <a:cs typeface="Calibri"/>
              </a:rPr>
              <a:t>.</a:t>
            </a:r>
            <a:endParaRPr sz="2400">
              <a:latin typeface="Calibri"/>
              <a:cs typeface="Calibri"/>
            </a:endParaRPr>
          </a:p>
        </p:txBody>
      </p:sp>
      <p:sp>
        <p:nvSpPr>
          <p:cNvPr id="5" name="TextBox 4"/>
          <p:cNvSpPr txBox="1"/>
          <p:nvPr/>
        </p:nvSpPr>
        <p:spPr>
          <a:xfrm>
            <a:off x="228600" y="5715000"/>
            <a:ext cx="8742201" cy="707886"/>
          </a:xfrm>
          <a:prstGeom prst="rect">
            <a:avLst/>
          </a:prstGeom>
          <a:noFill/>
        </p:spPr>
        <p:txBody>
          <a:bodyPr wrap="none" rtlCol="0">
            <a:spAutoFit/>
          </a:bodyPr>
          <a:lstStyle/>
          <a:p>
            <a:r>
              <a:rPr lang="en-US" sz="2000" dirty="0" err="1"/>
              <a:t>n.b.</a:t>
            </a:r>
            <a:r>
              <a:rPr lang="en-US" sz="2000" dirty="0"/>
              <a:t> Each statement must explicitly address intellectual merit and broader impacts</a:t>
            </a:r>
          </a:p>
          <a:p>
            <a:r>
              <a:rPr lang="en-US" sz="2000" dirty="0"/>
              <a:t>		(need specific sections)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5940" y="1534459"/>
            <a:ext cx="7922259" cy="4680769"/>
          </a:xfrm>
          <a:prstGeom prst="rect">
            <a:avLst/>
          </a:prstGeom>
        </p:spPr>
        <p:txBody>
          <a:bodyPr vert="horz" wrap="square" lIns="0" tIns="0" rIns="0" bIns="0" rtlCol="0">
            <a:spAutoFit/>
          </a:bodyPr>
          <a:lstStyle/>
          <a:p>
            <a:pPr marL="355600" marR="5080" indent="-342900">
              <a:lnSpc>
                <a:spcPct val="100000"/>
              </a:lnSpc>
              <a:buFont typeface="Arial"/>
              <a:buChar char="•"/>
              <a:tabLst>
                <a:tab pos="355600" algn="l"/>
              </a:tabLst>
            </a:pPr>
            <a:r>
              <a:rPr sz="2800" spc="-25" dirty="0">
                <a:latin typeface="Calibri"/>
                <a:cs typeface="Calibri"/>
              </a:rPr>
              <a:t>Ho</a:t>
            </a:r>
            <a:r>
              <a:rPr sz="2800" spc="-20" dirty="0">
                <a:latin typeface="Calibri"/>
                <a:cs typeface="Calibri"/>
              </a:rPr>
              <a:t>w</a:t>
            </a:r>
            <a:r>
              <a:rPr sz="2800" spc="20" dirty="0">
                <a:latin typeface="Calibri"/>
                <a:cs typeface="Calibri"/>
              </a:rPr>
              <a:t> </a:t>
            </a:r>
            <a:r>
              <a:rPr sz="2800" spc="-20" dirty="0">
                <a:latin typeface="Calibri"/>
                <a:cs typeface="Calibri"/>
              </a:rPr>
              <a:t>i</a:t>
            </a:r>
            <a:r>
              <a:rPr sz="2800" spc="-30" dirty="0">
                <a:latin typeface="Calibri"/>
                <a:cs typeface="Calibri"/>
              </a:rPr>
              <a:t>m</a:t>
            </a:r>
            <a:r>
              <a:rPr sz="2800" spc="-20" dirty="0">
                <a:latin typeface="Calibri"/>
                <a:cs typeface="Calibri"/>
              </a:rPr>
              <a:t>p</a:t>
            </a:r>
            <a:r>
              <a:rPr sz="2800" spc="-15" dirty="0">
                <a:latin typeface="Calibri"/>
                <a:cs typeface="Calibri"/>
              </a:rPr>
              <a:t>or</a:t>
            </a:r>
            <a:r>
              <a:rPr sz="2800" spc="-50" dirty="0">
                <a:latin typeface="Calibri"/>
                <a:cs typeface="Calibri"/>
              </a:rPr>
              <a:t>t</a:t>
            </a:r>
            <a:r>
              <a:rPr sz="2800" spc="-10" dirty="0">
                <a:latin typeface="Calibri"/>
                <a:cs typeface="Calibri"/>
              </a:rPr>
              <a:t>a</a:t>
            </a:r>
            <a:r>
              <a:rPr sz="2800" spc="-45" dirty="0">
                <a:latin typeface="Calibri"/>
                <a:cs typeface="Calibri"/>
              </a:rPr>
              <a:t>n</a:t>
            </a:r>
            <a:r>
              <a:rPr sz="2800" spc="-10" dirty="0">
                <a:latin typeface="Calibri"/>
                <a:cs typeface="Calibri"/>
              </a:rPr>
              <a:t>t</a:t>
            </a:r>
            <a:r>
              <a:rPr sz="2800" spc="25" dirty="0">
                <a:latin typeface="Calibri"/>
                <a:cs typeface="Calibri"/>
              </a:rPr>
              <a:t> </a:t>
            </a:r>
            <a:r>
              <a:rPr sz="2800" spc="-20" dirty="0">
                <a:latin typeface="Calibri"/>
                <a:cs typeface="Calibri"/>
              </a:rPr>
              <a:t>i</a:t>
            </a:r>
            <a:r>
              <a:rPr sz="2800" spc="-15" dirty="0">
                <a:latin typeface="Calibri"/>
                <a:cs typeface="Calibri"/>
              </a:rPr>
              <a:t>s</a:t>
            </a:r>
            <a:r>
              <a:rPr sz="2800" spc="10" dirty="0">
                <a:latin typeface="Calibri"/>
                <a:cs typeface="Calibri"/>
              </a:rPr>
              <a:t> </a:t>
            </a:r>
            <a:r>
              <a:rPr sz="2800" spc="-10" dirty="0">
                <a:latin typeface="Calibri"/>
                <a:cs typeface="Calibri"/>
              </a:rPr>
              <a:t>t</a:t>
            </a:r>
            <a:r>
              <a:rPr sz="2800" spc="-20" dirty="0">
                <a:latin typeface="Calibri"/>
                <a:cs typeface="Calibri"/>
              </a:rPr>
              <a:t>h</a:t>
            </a:r>
            <a:r>
              <a:rPr sz="2800" spc="-15" dirty="0">
                <a:latin typeface="Calibri"/>
                <a:cs typeface="Calibri"/>
              </a:rPr>
              <a:t>e</a:t>
            </a:r>
            <a:r>
              <a:rPr sz="2800" spc="15" dirty="0">
                <a:latin typeface="Calibri"/>
                <a:cs typeface="Calibri"/>
              </a:rPr>
              <a:t> </a:t>
            </a:r>
            <a:r>
              <a:rPr sz="2800" spc="-20" dirty="0">
                <a:latin typeface="Calibri"/>
                <a:cs typeface="Calibri"/>
              </a:rPr>
              <a:t>p</a:t>
            </a:r>
            <a:r>
              <a:rPr sz="2800" spc="-65" dirty="0">
                <a:latin typeface="Calibri"/>
                <a:cs typeface="Calibri"/>
              </a:rPr>
              <a:t>r</a:t>
            </a:r>
            <a:r>
              <a:rPr sz="2800" spc="-15" dirty="0">
                <a:latin typeface="Calibri"/>
                <a:cs typeface="Calibri"/>
              </a:rPr>
              <a:t>o</a:t>
            </a:r>
            <a:r>
              <a:rPr sz="2800" spc="-20" dirty="0">
                <a:latin typeface="Calibri"/>
                <a:cs typeface="Calibri"/>
              </a:rPr>
              <a:t>p</a:t>
            </a:r>
            <a:r>
              <a:rPr sz="2800" spc="-15" dirty="0">
                <a:latin typeface="Calibri"/>
                <a:cs typeface="Calibri"/>
              </a:rPr>
              <a:t>o</a:t>
            </a:r>
            <a:r>
              <a:rPr sz="2800" spc="-20" dirty="0">
                <a:latin typeface="Calibri"/>
                <a:cs typeface="Calibri"/>
              </a:rPr>
              <a:t>s</a:t>
            </a:r>
            <a:r>
              <a:rPr sz="2800" spc="-15" dirty="0">
                <a:latin typeface="Calibri"/>
                <a:cs typeface="Calibri"/>
              </a:rPr>
              <a:t>ed</a:t>
            </a:r>
            <a:r>
              <a:rPr sz="2800" spc="30" dirty="0">
                <a:latin typeface="Calibri"/>
                <a:cs typeface="Calibri"/>
              </a:rPr>
              <a:t> </a:t>
            </a:r>
            <a:r>
              <a:rPr sz="2800" spc="-10" dirty="0">
                <a:latin typeface="Calibri"/>
                <a:cs typeface="Calibri"/>
              </a:rPr>
              <a:t>act</a:t>
            </a:r>
            <a:r>
              <a:rPr sz="2800" spc="-20" dirty="0">
                <a:latin typeface="Calibri"/>
                <a:cs typeface="Calibri"/>
              </a:rPr>
              <a:t>ivi</a:t>
            </a:r>
            <a:r>
              <a:rPr sz="2800" spc="-15" dirty="0">
                <a:latin typeface="Calibri"/>
                <a:cs typeface="Calibri"/>
              </a:rPr>
              <a:t>ty</a:t>
            </a:r>
            <a:r>
              <a:rPr sz="2800" spc="10" dirty="0">
                <a:latin typeface="Calibri"/>
                <a:cs typeface="Calibri"/>
              </a:rPr>
              <a:t> </a:t>
            </a:r>
            <a:r>
              <a:rPr sz="2800" spc="-35" dirty="0">
                <a:latin typeface="Calibri"/>
                <a:cs typeface="Calibri"/>
              </a:rPr>
              <a:t>t</a:t>
            </a:r>
            <a:r>
              <a:rPr sz="2800" spc="-15" dirty="0">
                <a:latin typeface="Calibri"/>
                <a:cs typeface="Calibri"/>
              </a:rPr>
              <a:t>o</a:t>
            </a:r>
            <a:r>
              <a:rPr sz="2800" dirty="0">
                <a:latin typeface="Calibri"/>
                <a:cs typeface="Calibri"/>
              </a:rPr>
              <a:t> </a:t>
            </a:r>
            <a:r>
              <a:rPr sz="2800" spc="-10" dirty="0">
                <a:latin typeface="Calibri"/>
                <a:cs typeface="Calibri"/>
              </a:rPr>
              <a:t>a</a:t>
            </a:r>
            <a:r>
              <a:rPr sz="2800" spc="-20" dirty="0">
                <a:latin typeface="Calibri"/>
                <a:cs typeface="Calibri"/>
              </a:rPr>
              <a:t>d</a:t>
            </a:r>
            <a:r>
              <a:rPr sz="2800" spc="-55" dirty="0">
                <a:latin typeface="Calibri"/>
                <a:cs typeface="Calibri"/>
              </a:rPr>
              <a:t>v</a:t>
            </a:r>
            <a:r>
              <a:rPr sz="2800" spc="-10" dirty="0">
                <a:latin typeface="Calibri"/>
                <a:cs typeface="Calibri"/>
              </a:rPr>
              <a:t>a</a:t>
            </a:r>
            <a:r>
              <a:rPr sz="2800" spc="-20" dirty="0">
                <a:latin typeface="Calibri"/>
                <a:cs typeface="Calibri"/>
              </a:rPr>
              <a:t>n</a:t>
            </a:r>
            <a:r>
              <a:rPr sz="2800" spc="-10" dirty="0">
                <a:latin typeface="Calibri"/>
                <a:cs typeface="Calibri"/>
              </a:rPr>
              <a:t>c</a:t>
            </a:r>
            <a:r>
              <a:rPr sz="2800" spc="-20" dirty="0">
                <a:latin typeface="Calibri"/>
                <a:cs typeface="Calibri"/>
              </a:rPr>
              <a:t>in</a:t>
            </a:r>
            <a:r>
              <a:rPr sz="2800" spc="-15" dirty="0">
                <a:latin typeface="Calibri"/>
                <a:cs typeface="Calibri"/>
              </a:rPr>
              <a:t>g</a:t>
            </a:r>
            <a:r>
              <a:rPr sz="2800" spc="-10" dirty="0">
                <a:latin typeface="Calibri"/>
                <a:cs typeface="Calibri"/>
              </a:rPr>
              <a:t> k</a:t>
            </a:r>
            <a:r>
              <a:rPr sz="2800" spc="-20" dirty="0">
                <a:latin typeface="Calibri"/>
                <a:cs typeface="Calibri"/>
              </a:rPr>
              <a:t>n</a:t>
            </a:r>
            <a:r>
              <a:rPr sz="2800" spc="-25" dirty="0">
                <a:latin typeface="Calibri"/>
                <a:cs typeface="Calibri"/>
              </a:rPr>
              <a:t>o</a:t>
            </a:r>
            <a:r>
              <a:rPr sz="2800" spc="-15" dirty="0">
                <a:latin typeface="Calibri"/>
                <a:cs typeface="Calibri"/>
              </a:rPr>
              <a:t>w</a:t>
            </a:r>
            <a:r>
              <a:rPr sz="2800" spc="-20" dirty="0">
                <a:latin typeface="Calibri"/>
                <a:cs typeface="Calibri"/>
              </a:rPr>
              <a:t>l</a:t>
            </a:r>
            <a:r>
              <a:rPr sz="2800" spc="-15" dirty="0">
                <a:latin typeface="Calibri"/>
                <a:cs typeface="Calibri"/>
              </a:rPr>
              <a:t>e</a:t>
            </a:r>
            <a:r>
              <a:rPr sz="2800" spc="-20" dirty="0">
                <a:latin typeface="Calibri"/>
                <a:cs typeface="Calibri"/>
              </a:rPr>
              <a:t>d</a:t>
            </a:r>
            <a:r>
              <a:rPr sz="2800" spc="-40" dirty="0">
                <a:latin typeface="Calibri"/>
                <a:cs typeface="Calibri"/>
              </a:rPr>
              <a:t>g</a:t>
            </a:r>
            <a:r>
              <a:rPr sz="2800" spc="-15" dirty="0">
                <a:latin typeface="Calibri"/>
                <a:cs typeface="Calibri"/>
              </a:rPr>
              <a:t>e</a:t>
            </a:r>
            <a:r>
              <a:rPr sz="2800" spc="15" dirty="0">
                <a:latin typeface="Calibri"/>
                <a:cs typeface="Calibri"/>
              </a:rPr>
              <a:t> </a:t>
            </a:r>
            <a:r>
              <a:rPr sz="2800" spc="-15" dirty="0">
                <a:latin typeface="Calibri"/>
                <a:cs typeface="Calibri"/>
              </a:rPr>
              <a:t>w</a:t>
            </a:r>
            <a:r>
              <a:rPr sz="2800" spc="-20" dirty="0">
                <a:latin typeface="Calibri"/>
                <a:cs typeface="Calibri"/>
              </a:rPr>
              <a:t>i</a:t>
            </a:r>
            <a:r>
              <a:rPr sz="2800" spc="-10" dirty="0">
                <a:latin typeface="Calibri"/>
                <a:cs typeface="Calibri"/>
              </a:rPr>
              <a:t>t</a:t>
            </a:r>
            <a:r>
              <a:rPr sz="2800" spc="-20" dirty="0">
                <a:latin typeface="Calibri"/>
                <a:cs typeface="Calibri"/>
              </a:rPr>
              <a:t>hi</a:t>
            </a:r>
            <a:r>
              <a:rPr sz="2800" spc="-15" dirty="0">
                <a:latin typeface="Calibri"/>
                <a:cs typeface="Calibri"/>
              </a:rPr>
              <a:t>n</a:t>
            </a:r>
            <a:r>
              <a:rPr sz="2800" spc="20" dirty="0">
                <a:latin typeface="Calibri"/>
                <a:cs typeface="Calibri"/>
              </a:rPr>
              <a:t> </a:t>
            </a:r>
            <a:r>
              <a:rPr sz="2800" spc="-20" dirty="0">
                <a:latin typeface="Calibri"/>
                <a:cs typeface="Calibri"/>
              </a:rPr>
              <a:t>i</a:t>
            </a:r>
            <a:r>
              <a:rPr sz="2800" spc="-15" dirty="0">
                <a:latin typeface="Calibri"/>
                <a:cs typeface="Calibri"/>
              </a:rPr>
              <a:t>ts</a:t>
            </a:r>
            <a:r>
              <a:rPr sz="2800" spc="10" dirty="0">
                <a:latin typeface="Calibri"/>
                <a:cs typeface="Calibri"/>
              </a:rPr>
              <a:t> </a:t>
            </a:r>
            <a:r>
              <a:rPr sz="2800" spc="-25" dirty="0">
                <a:latin typeface="Calibri"/>
                <a:cs typeface="Calibri"/>
              </a:rPr>
              <a:t>o</a:t>
            </a:r>
            <a:r>
              <a:rPr sz="2800" spc="-15" dirty="0">
                <a:latin typeface="Calibri"/>
                <a:cs typeface="Calibri"/>
              </a:rPr>
              <a:t>wn</a:t>
            </a:r>
            <a:r>
              <a:rPr sz="2800" spc="-5" dirty="0">
                <a:latin typeface="Calibri"/>
                <a:cs typeface="Calibri"/>
              </a:rPr>
              <a:t> </a:t>
            </a:r>
            <a:r>
              <a:rPr sz="2800" spc="-15" dirty="0">
                <a:latin typeface="Calibri"/>
                <a:cs typeface="Calibri"/>
              </a:rPr>
              <a:t>f</a:t>
            </a:r>
            <a:r>
              <a:rPr sz="2800" spc="-20" dirty="0">
                <a:latin typeface="Calibri"/>
                <a:cs typeface="Calibri"/>
              </a:rPr>
              <a:t>i</a:t>
            </a:r>
            <a:r>
              <a:rPr sz="2800" spc="-15" dirty="0">
                <a:latin typeface="Calibri"/>
                <a:cs typeface="Calibri"/>
              </a:rPr>
              <a:t>e</a:t>
            </a:r>
            <a:r>
              <a:rPr sz="2800" spc="-20" dirty="0">
                <a:latin typeface="Calibri"/>
                <a:cs typeface="Calibri"/>
              </a:rPr>
              <a:t>l</a:t>
            </a:r>
            <a:r>
              <a:rPr sz="2800" spc="-15" dirty="0">
                <a:latin typeface="Calibri"/>
                <a:cs typeface="Calibri"/>
              </a:rPr>
              <a:t>d</a:t>
            </a:r>
            <a:r>
              <a:rPr sz="2800" spc="10" dirty="0">
                <a:latin typeface="Calibri"/>
                <a:cs typeface="Calibri"/>
              </a:rPr>
              <a:t> </a:t>
            </a:r>
            <a:r>
              <a:rPr sz="2800" spc="-15" dirty="0">
                <a:latin typeface="Calibri"/>
                <a:cs typeface="Calibri"/>
              </a:rPr>
              <a:t>or</a:t>
            </a:r>
            <a:r>
              <a:rPr sz="2800" spc="10" dirty="0">
                <a:latin typeface="Calibri"/>
                <a:cs typeface="Calibri"/>
              </a:rPr>
              <a:t> </a:t>
            </a:r>
            <a:r>
              <a:rPr sz="2800" spc="-10" dirty="0">
                <a:latin typeface="Calibri"/>
                <a:cs typeface="Calibri"/>
              </a:rPr>
              <a:t>ac</a:t>
            </a:r>
            <a:r>
              <a:rPr sz="2800" spc="-65" dirty="0">
                <a:latin typeface="Calibri"/>
                <a:cs typeface="Calibri"/>
              </a:rPr>
              <a:t>r</a:t>
            </a:r>
            <a:r>
              <a:rPr sz="2800" spc="-15" dirty="0">
                <a:latin typeface="Calibri"/>
                <a:cs typeface="Calibri"/>
              </a:rPr>
              <a:t>o</a:t>
            </a:r>
            <a:r>
              <a:rPr sz="2800" spc="-20" dirty="0">
                <a:latin typeface="Calibri"/>
                <a:cs typeface="Calibri"/>
              </a:rPr>
              <a:t>s</a:t>
            </a:r>
            <a:r>
              <a:rPr sz="2800" spc="-15" dirty="0">
                <a:latin typeface="Calibri"/>
                <a:cs typeface="Calibri"/>
              </a:rPr>
              <a:t>s</a:t>
            </a:r>
            <a:r>
              <a:rPr sz="2800" spc="10" dirty="0">
                <a:latin typeface="Calibri"/>
                <a:cs typeface="Calibri"/>
              </a:rPr>
              <a:t> </a:t>
            </a:r>
            <a:r>
              <a:rPr sz="2800" spc="-20" dirty="0">
                <a:latin typeface="Calibri"/>
                <a:cs typeface="Calibri"/>
              </a:rPr>
              <a:t>di</a:t>
            </a:r>
            <a:r>
              <a:rPr sz="2800" spc="-40" dirty="0">
                <a:latin typeface="Calibri"/>
                <a:cs typeface="Calibri"/>
              </a:rPr>
              <a:t>f</a:t>
            </a:r>
            <a:r>
              <a:rPr sz="2800" spc="-85" dirty="0">
                <a:latin typeface="Calibri"/>
                <a:cs typeface="Calibri"/>
              </a:rPr>
              <a:t>f</a:t>
            </a:r>
            <a:r>
              <a:rPr sz="2800" spc="-15" dirty="0">
                <a:latin typeface="Calibri"/>
                <a:cs typeface="Calibri"/>
              </a:rPr>
              <a:t>e</a:t>
            </a:r>
            <a:r>
              <a:rPr sz="2800" spc="-50" dirty="0">
                <a:latin typeface="Calibri"/>
                <a:cs typeface="Calibri"/>
              </a:rPr>
              <a:t>r</a:t>
            </a:r>
            <a:r>
              <a:rPr sz="2800" spc="-15" dirty="0">
                <a:latin typeface="Calibri"/>
                <a:cs typeface="Calibri"/>
              </a:rPr>
              <a:t>e</a:t>
            </a:r>
            <a:r>
              <a:rPr sz="2800" spc="-45" dirty="0">
                <a:latin typeface="Calibri"/>
                <a:cs typeface="Calibri"/>
              </a:rPr>
              <a:t>n</a:t>
            </a:r>
            <a:r>
              <a:rPr sz="2800" spc="-10" dirty="0">
                <a:latin typeface="Calibri"/>
                <a:cs typeface="Calibri"/>
              </a:rPr>
              <a:t>t </a:t>
            </a:r>
            <a:r>
              <a:rPr sz="2800" spc="-15" dirty="0">
                <a:latin typeface="Calibri"/>
                <a:cs typeface="Calibri"/>
              </a:rPr>
              <a:t>f</a:t>
            </a:r>
            <a:r>
              <a:rPr sz="2800" spc="-20" dirty="0">
                <a:latin typeface="Calibri"/>
                <a:cs typeface="Calibri"/>
              </a:rPr>
              <a:t>i</a:t>
            </a:r>
            <a:r>
              <a:rPr sz="2800" spc="-15" dirty="0">
                <a:latin typeface="Calibri"/>
                <a:cs typeface="Calibri"/>
              </a:rPr>
              <a:t>e</a:t>
            </a:r>
            <a:r>
              <a:rPr sz="2800" spc="-20" dirty="0">
                <a:latin typeface="Calibri"/>
                <a:cs typeface="Calibri"/>
              </a:rPr>
              <a:t>lds</a:t>
            </a:r>
            <a:r>
              <a:rPr sz="2800" spc="-15" dirty="0">
                <a:latin typeface="Calibri"/>
                <a:cs typeface="Calibri"/>
              </a:rPr>
              <a:t>?</a:t>
            </a:r>
            <a:endParaRPr sz="2800" dirty="0">
              <a:latin typeface="Calibri"/>
              <a:cs typeface="Calibri"/>
            </a:endParaRPr>
          </a:p>
          <a:p>
            <a:pPr marR="126364" algn="ctr">
              <a:lnSpc>
                <a:spcPct val="100000"/>
              </a:lnSpc>
              <a:spcBef>
                <a:spcPts val="670"/>
              </a:spcBef>
            </a:pPr>
            <a:r>
              <a:rPr sz="2800" b="1" spc="-25" dirty="0">
                <a:solidFill>
                  <a:srgbClr val="FF0000"/>
                </a:solidFill>
                <a:latin typeface="Calibri"/>
                <a:cs typeface="Calibri"/>
              </a:rPr>
              <a:t>AND</a:t>
            </a:r>
            <a:endParaRPr sz="2800" dirty="0">
              <a:latin typeface="Calibri"/>
              <a:cs typeface="Calibri"/>
            </a:endParaRPr>
          </a:p>
          <a:p>
            <a:pPr marL="355600" marR="109855" indent="-342900">
              <a:lnSpc>
                <a:spcPct val="100000"/>
              </a:lnSpc>
              <a:spcBef>
                <a:spcPts val="670"/>
              </a:spcBef>
              <a:buFont typeface="Arial"/>
              <a:buChar char="•"/>
              <a:tabLst>
                <a:tab pos="355600" algn="l"/>
              </a:tabLst>
            </a:pPr>
            <a:r>
              <a:rPr sz="2800" spc="-25" dirty="0">
                <a:latin typeface="Calibri"/>
                <a:cs typeface="Calibri"/>
              </a:rPr>
              <a:t>Ho</a:t>
            </a:r>
            <a:r>
              <a:rPr sz="2800" spc="-20" dirty="0">
                <a:latin typeface="Calibri"/>
                <a:cs typeface="Calibri"/>
              </a:rPr>
              <a:t>w</a:t>
            </a:r>
            <a:r>
              <a:rPr sz="2800" spc="15" dirty="0">
                <a:latin typeface="Calibri"/>
                <a:cs typeface="Calibri"/>
              </a:rPr>
              <a:t> </a:t>
            </a:r>
            <a:r>
              <a:rPr sz="2800" spc="-40" dirty="0">
                <a:latin typeface="Calibri"/>
                <a:cs typeface="Calibri"/>
              </a:rPr>
              <a:t>w</a:t>
            </a:r>
            <a:r>
              <a:rPr sz="2800" spc="-15" dirty="0">
                <a:latin typeface="Calibri"/>
                <a:cs typeface="Calibri"/>
              </a:rPr>
              <a:t>e</a:t>
            </a:r>
            <a:r>
              <a:rPr sz="2800" spc="-10" dirty="0">
                <a:latin typeface="Calibri"/>
                <a:cs typeface="Calibri"/>
              </a:rPr>
              <a:t>l</a:t>
            </a:r>
            <a:r>
              <a:rPr sz="2800" dirty="0">
                <a:latin typeface="Calibri"/>
                <a:cs typeface="Calibri"/>
              </a:rPr>
              <a:t>l</a:t>
            </a:r>
            <a:r>
              <a:rPr sz="2800" spc="-15" dirty="0">
                <a:latin typeface="Calibri"/>
                <a:cs typeface="Calibri"/>
              </a:rPr>
              <a:t> </a:t>
            </a:r>
            <a:r>
              <a:rPr sz="2800" spc="-20" dirty="0">
                <a:latin typeface="Calibri"/>
                <a:cs typeface="Calibri"/>
              </a:rPr>
              <a:t>d</a:t>
            </a:r>
            <a:r>
              <a:rPr sz="2800" spc="-15" dirty="0">
                <a:latin typeface="Calibri"/>
                <a:cs typeface="Calibri"/>
              </a:rPr>
              <a:t>oes</a:t>
            </a:r>
            <a:r>
              <a:rPr sz="2800" spc="20" dirty="0">
                <a:latin typeface="Calibri"/>
                <a:cs typeface="Calibri"/>
              </a:rPr>
              <a:t> </a:t>
            </a:r>
            <a:r>
              <a:rPr sz="2800" spc="-10" dirty="0">
                <a:latin typeface="Calibri"/>
                <a:cs typeface="Calibri"/>
              </a:rPr>
              <a:t>t</a:t>
            </a:r>
            <a:r>
              <a:rPr sz="2800" spc="-20" dirty="0">
                <a:latin typeface="Calibri"/>
                <a:cs typeface="Calibri"/>
              </a:rPr>
              <a:t>h</a:t>
            </a:r>
            <a:r>
              <a:rPr sz="2800" spc="-15" dirty="0">
                <a:latin typeface="Calibri"/>
                <a:cs typeface="Calibri"/>
              </a:rPr>
              <a:t>e</a:t>
            </a:r>
            <a:r>
              <a:rPr sz="2800" dirty="0">
                <a:latin typeface="Calibri"/>
                <a:cs typeface="Calibri"/>
              </a:rPr>
              <a:t> </a:t>
            </a:r>
            <a:r>
              <a:rPr sz="2800" spc="-20" dirty="0">
                <a:latin typeface="Calibri"/>
                <a:cs typeface="Calibri"/>
              </a:rPr>
              <a:t>p</a:t>
            </a:r>
            <a:r>
              <a:rPr sz="2800" spc="-65" dirty="0">
                <a:latin typeface="Calibri"/>
                <a:cs typeface="Calibri"/>
              </a:rPr>
              <a:t>r</a:t>
            </a:r>
            <a:r>
              <a:rPr sz="2800" spc="-15" dirty="0">
                <a:latin typeface="Calibri"/>
                <a:cs typeface="Calibri"/>
              </a:rPr>
              <a:t>o</a:t>
            </a:r>
            <a:r>
              <a:rPr sz="2800" spc="-20" dirty="0">
                <a:latin typeface="Calibri"/>
                <a:cs typeface="Calibri"/>
              </a:rPr>
              <a:t>p</a:t>
            </a:r>
            <a:r>
              <a:rPr sz="2800" spc="-15" dirty="0">
                <a:latin typeface="Calibri"/>
                <a:cs typeface="Calibri"/>
              </a:rPr>
              <a:t>o</a:t>
            </a:r>
            <a:r>
              <a:rPr sz="2800" spc="-20" dirty="0">
                <a:latin typeface="Calibri"/>
                <a:cs typeface="Calibri"/>
              </a:rPr>
              <a:t>s</a:t>
            </a:r>
            <a:r>
              <a:rPr sz="2800" spc="-15" dirty="0">
                <a:latin typeface="Calibri"/>
                <a:cs typeface="Calibri"/>
              </a:rPr>
              <a:t>ed</a:t>
            </a:r>
            <a:r>
              <a:rPr sz="2800" spc="45" dirty="0">
                <a:latin typeface="Calibri"/>
                <a:cs typeface="Calibri"/>
              </a:rPr>
              <a:t> </a:t>
            </a:r>
            <a:r>
              <a:rPr sz="2800" spc="-10" dirty="0">
                <a:latin typeface="Calibri"/>
                <a:cs typeface="Calibri"/>
              </a:rPr>
              <a:t>act</a:t>
            </a:r>
            <a:r>
              <a:rPr sz="2800" spc="-20" dirty="0">
                <a:latin typeface="Calibri"/>
                <a:cs typeface="Calibri"/>
              </a:rPr>
              <a:t>ivi</a:t>
            </a:r>
            <a:r>
              <a:rPr sz="2800" spc="-15" dirty="0">
                <a:latin typeface="Calibri"/>
                <a:cs typeface="Calibri"/>
              </a:rPr>
              <a:t>ty</a:t>
            </a:r>
            <a:r>
              <a:rPr sz="2800" spc="-5" dirty="0">
                <a:latin typeface="Calibri"/>
                <a:cs typeface="Calibri"/>
              </a:rPr>
              <a:t> </a:t>
            </a:r>
            <a:r>
              <a:rPr sz="2800" spc="-20" dirty="0">
                <a:latin typeface="Calibri"/>
                <a:cs typeface="Calibri"/>
              </a:rPr>
              <a:t>b</a:t>
            </a:r>
            <a:r>
              <a:rPr sz="2800" spc="-15" dirty="0">
                <a:latin typeface="Calibri"/>
                <a:cs typeface="Calibri"/>
              </a:rPr>
              <a:t>e</a:t>
            </a:r>
            <a:r>
              <a:rPr sz="2800" spc="-20" dirty="0">
                <a:latin typeface="Calibri"/>
                <a:cs typeface="Calibri"/>
              </a:rPr>
              <a:t>n</a:t>
            </a:r>
            <a:r>
              <a:rPr sz="2800" spc="-40" dirty="0">
                <a:latin typeface="Calibri"/>
                <a:cs typeface="Calibri"/>
              </a:rPr>
              <a:t>e</a:t>
            </a:r>
            <a:r>
              <a:rPr sz="2800" spc="-15" dirty="0">
                <a:latin typeface="Calibri"/>
                <a:cs typeface="Calibri"/>
              </a:rPr>
              <a:t>f</a:t>
            </a:r>
            <a:r>
              <a:rPr sz="2800" spc="-20" dirty="0">
                <a:latin typeface="Calibri"/>
                <a:cs typeface="Calibri"/>
              </a:rPr>
              <a:t>i</a:t>
            </a:r>
            <a:r>
              <a:rPr sz="2800" spc="-10" dirty="0">
                <a:latin typeface="Calibri"/>
                <a:cs typeface="Calibri"/>
              </a:rPr>
              <a:t>t</a:t>
            </a:r>
            <a:r>
              <a:rPr sz="2800" spc="25" dirty="0">
                <a:latin typeface="Calibri"/>
                <a:cs typeface="Calibri"/>
              </a:rPr>
              <a:t> </a:t>
            </a:r>
            <a:r>
              <a:rPr sz="2800" spc="-20" dirty="0">
                <a:latin typeface="Calibri"/>
                <a:cs typeface="Calibri"/>
              </a:rPr>
              <a:t>s</a:t>
            </a:r>
            <a:r>
              <a:rPr sz="2800" spc="-15" dirty="0">
                <a:latin typeface="Calibri"/>
                <a:cs typeface="Calibri"/>
              </a:rPr>
              <a:t>o</a:t>
            </a:r>
            <a:r>
              <a:rPr sz="2800" spc="-10" dirty="0">
                <a:latin typeface="Calibri"/>
                <a:cs typeface="Calibri"/>
              </a:rPr>
              <a:t>c</a:t>
            </a:r>
            <a:r>
              <a:rPr sz="2800" spc="-20" dirty="0">
                <a:latin typeface="Calibri"/>
                <a:cs typeface="Calibri"/>
              </a:rPr>
              <a:t>i</a:t>
            </a:r>
            <a:r>
              <a:rPr sz="2800" spc="-30" dirty="0">
                <a:latin typeface="Calibri"/>
                <a:cs typeface="Calibri"/>
              </a:rPr>
              <a:t>e</a:t>
            </a:r>
            <a:r>
              <a:rPr sz="2800" spc="-15" dirty="0">
                <a:latin typeface="Calibri"/>
                <a:cs typeface="Calibri"/>
              </a:rPr>
              <a:t>ty or</a:t>
            </a:r>
            <a:r>
              <a:rPr sz="2800" dirty="0">
                <a:latin typeface="Calibri"/>
                <a:cs typeface="Calibri"/>
              </a:rPr>
              <a:t> </a:t>
            </a:r>
            <a:r>
              <a:rPr sz="2800" spc="-10" dirty="0">
                <a:latin typeface="Calibri"/>
                <a:cs typeface="Calibri"/>
              </a:rPr>
              <a:t>a</a:t>
            </a:r>
            <a:r>
              <a:rPr sz="2800" spc="-20" dirty="0">
                <a:latin typeface="Calibri"/>
                <a:cs typeface="Calibri"/>
              </a:rPr>
              <a:t>d</a:t>
            </a:r>
            <a:r>
              <a:rPr sz="2800" spc="-55" dirty="0">
                <a:latin typeface="Calibri"/>
                <a:cs typeface="Calibri"/>
              </a:rPr>
              <a:t>v</a:t>
            </a:r>
            <a:r>
              <a:rPr sz="2800" spc="-10" dirty="0">
                <a:latin typeface="Calibri"/>
                <a:cs typeface="Calibri"/>
              </a:rPr>
              <a:t>a</a:t>
            </a:r>
            <a:r>
              <a:rPr sz="2800" spc="-20" dirty="0">
                <a:latin typeface="Calibri"/>
                <a:cs typeface="Calibri"/>
              </a:rPr>
              <a:t>n</a:t>
            </a:r>
            <a:r>
              <a:rPr sz="2800" spc="-10" dirty="0">
                <a:latin typeface="Calibri"/>
                <a:cs typeface="Calibri"/>
              </a:rPr>
              <a:t>c</a:t>
            </a:r>
            <a:r>
              <a:rPr sz="2800" spc="-15" dirty="0">
                <a:latin typeface="Calibri"/>
                <a:cs typeface="Calibri"/>
              </a:rPr>
              <a:t>e</a:t>
            </a:r>
            <a:r>
              <a:rPr sz="2800" spc="15" dirty="0">
                <a:latin typeface="Calibri"/>
                <a:cs typeface="Calibri"/>
              </a:rPr>
              <a:t> </a:t>
            </a:r>
            <a:r>
              <a:rPr sz="2800" spc="-20" dirty="0">
                <a:latin typeface="Calibri"/>
                <a:cs typeface="Calibri"/>
              </a:rPr>
              <a:t>d</a:t>
            </a:r>
            <a:r>
              <a:rPr sz="2800" spc="-15" dirty="0">
                <a:latin typeface="Calibri"/>
                <a:cs typeface="Calibri"/>
              </a:rPr>
              <a:t>e</a:t>
            </a:r>
            <a:r>
              <a:rPr sz="2800" spc="-20" dirty="0">
                <a:latin typeface="Calibri"/>
                <a:cs typeface="Calibri"/>
              </a:rPr>
              <a:t>si</a:t>
            </a:r>
            <a:r>
              <a:rPr sz="2800" spc="-50" dirty="0">
                <a:latin typeface="Calibri"/>
                <a:cs typeface="Calibri"/>
              </a:rPr>
              <a:t>r</a:t>
            </a:r>
            <a:r>
              <a:rPr sz="2800" spc="-15" dirty="0">
                <a:latin typeface="Calibri"/>
                <a:cs typeface="Calibri"/>
              </a:rPr>
              <a:t>ed</a:t>
            </a:r>
            <a:r>
              <a:rPr sz="2800" spc="20" dirty="0">
                <a:latin typeface="Calibri"/>
                <a:cs typeface="Calibri"/>
              </a:rPr>
              <a:t> </a:t>
            </a:r>
            <a:r>
              <a:rPr sz="2800" spc="-20" dirty="0">
                <a:latin typeface="Calibri"/>
                <a:cs typeface="Calibri"/>
              </a:rPr>
              <a:t>s</a:t>
            </a:r>
            <a:r>
              <a:rPr sz="2800" spc="-15" dirty="0">
                <a:latin typeface="Calibri"/>
                <a:cs typeface="Calibri"/>
              </a:rPr>
              <a:t>o</a:t>
            </a:r>
            <a:r>
              <a:rPr sz="2800" spc="-10" dirty="0">
                <a:latin typeface="Calibri"/>
                <a:cs typeface="Calibri"/>
              </a:rPr>
              <a:t>c</a:t>
            </a:r>
            <a:r>
              <a:rPr sz="2800" spc="-25" dirty="0">
                <a:latin typeface="Calibri"/>
                <a:cs typeface="Calibri"/>
              </a:rPr>
              <a:t>ie</a:t>
            </a:r>
            <a:r>
              <a:rPr sz="2800" spc="-50" dirty="0">
                <a:latin typeface="Calibri"/>
                <a:cs typeface="Calibri"/>
              </a:rPr>
              <a:t>t</a:t>
            </a:r>
            <a:r>
              <a:rPr sz="2800" spc="-10" dirty="0">
                <a:latin typeface="Calibri"/>
                <a:cs typeface="Calibri"/>
              </a:rPr>
              <a:t>a</a:t>
            </a:r>
            <a:r>
              <a:rPr sz="2800" dirty="0">
                <a:latin typeface="Calibri"/>
                <a:cs typeface="Calibri"/>
              </a:rPr>
              <a:t>l</a:t>
            </a:r>
            <a:r>
              <a:rPr sz="2800" spc="-5" dirty="0">
                <a:latin typeface="Calibri"/>
                <a:cs typeface="Calibri"/>
              </a:rPr>
              <a:t> </a:t>
            </a:r>
            <a:r>
              <a:rPr sz="2800" spc="-15" dirty="0">
                <a:latin typeface="Calibri"/>
                <a:cs typeface="Calibri"/>
              </a:rPr>
              <a:t>o</a:t>
            </a:r>
            <a:r>
              <a:rPr sz="2800" spc="-20" dirty="0">
                <a:latin typeface="Calibri"/>
                <a:cs typeface="Calibri"/>
              </a:rPr>
              <a:t>u</a:t>
            </a:r>
            <a:r>
              <a:rPr sz="2800" spc="-50" dirty="0">
                <a:latin typeface="Calibri"/>
                <a:cs typeface="Calibri"/>
              </a:rPr>
              <a:t>t</a:t>
            </a:r>
            <a:r>
              <a:rPr sz="2800" spc="-35" dirty="0">
                <a:latin typeface="Calibri"/>
                <a:cs typeface="Calibri"/>
              </a:rPr>
              <a:t>c</a:t>
            </a:r>
            <a:r>
              <a:rPr sz="2800" spc="-15" dirty="0">
                <a:latin typeface="Calibri"/>
                <a:cs typeface="Calibri"/>
              </a:rPr>
              <a:t>o</a:t>
            </a:r>
            <a:r>
              <a:rPr sz="2800" spc="-30" dirty="0">
                <a:latin typeface="Calibri"/>
                <a:cs typeface="Calibri"/>
              </a:rPr>
              <a:t>m</a:t>
            </a:r>
            <a:r>
              <a:rPr sz="2800" spc="-15" dirty="0">
                <a:latin typeface="Calibri"/>
                <a:cs typeface="Calibri"/>
              </a:rPr>
              <a:t>e</a:t>
            </a:r>
            <a:r>
              <a:rPr sz="2800" spc="-20" dirty="0">
                <a:latin typeface="Calibri"/>
                <a:cs typeface="Calibri"/>
              </a:rPr>
              <a:t>s</a:t>
            </a:r>
            <a:r>
              <a:rPr sz="2800" spc="-15" dirty="0">
                <a:latin typeface="Calibri"/>
                <a:cs typeface="Calibri"/>
              </a:rPr>
              <a:t>?</a:t>
            </a:r>
            <a:endParaRPr sz="2800" dirty="0">
              <a:latin typeface="Calibri"/>
              <a:cs typeface="Calibri"/>
            </a:endParaRPr>
          </a:p>
          <a:p>
            <a:pPr>
              <a:lnSpc>
                <a:spcPct val="100000"/>
              </a:lnSpc>
              <a:spcBef>
                <a:spcPts val="46"/>
              </a:spcBef>
            </a:pPr>
            <a:endParaRPr sz="4050" dirty="0">
              <a:latin typeface="Times New Roman"/>
              <a:cs typeface="Times New Roman"/>
            </a:endParaRPr>
          </a:p>
          <a:p>
            <a:pPr marL="756285" marR="772160" indent="-287020">
              <a:lnSpc>
                <a:spcPct val="100000"/>
              </a:lnSpc>
            </a:pPr>
            <a:r>
              <a:rPr sz="2800" spc="-20" dirty="0">
                <a:latin typeface="Arial"/>
                <a:cs typeface="Arial"/>
              </a:rPr>
              <a:t>–</a:t>
            </a:r>
            <a:r>
              <a:rPr sz="2800" spc="-80" dirty="0">
                <a:latin typeface="Arial"/>
                <a:cs typeface="Arial"/>
              </a:rPr>
              <a:t> </a:t>
            </a:r>
            <a:r>
              <a:rPr sz="2800" b="1" spc="-20" dirty="0">
                <a:latin typeface="Calibri"/>
                <a:cs typeface="Calibri"/>
              </a:rPr>
              <a:t>Sepa</a:t>
            </a:r>
            <a:r>
              <a:rPr sz="2800" b="1" spc="-70" dirty="0">
                <a:latin typeface="Calibri"/>
                <a:cs typeface="Calibri"/>
              </a:rPr>
              <a:t>r</a:t>
            </a:r>
            <a:r>
              <a:rPr sz="2800" b="1" spc="-40" dirty="0">
                <a:latin typeface="Calibri"/>
                <a:cs typeface="Calibri"/>
              </a:rPr>
              <a:t>a</a:t>
            </a:r>
            <a:r>
              <a:rPr sz="2800" b="1" spc="-45" dirty="0">
                <a:latin typeface="Calibri"/>
                <a:cs typeface="Calibri"/>
              </a:rPr>
              <a:t>t</a:t>
            </a:r>
            <a:r>
              <a:rPr sz="2800" b="1" spc="-15" dirty="0">
                <a:latin typeface="Calibri"/>
                <a:cs typeface="Calibri"/>
              </a:rPr>
              <a:t>e</a:t>
            </a:r>
            <a:r>
              <a:rPr sz="2800" b="1" spc="45" dirty="0">
                <a:latin typeface="Calibri"/>
                <a:cs typeface="Calibri"/>
              </a:rPr>
              <a:t> </a:t>
            </a:r>
            <a:r>
              <a:rPr sz="2800" b="1" spc="-15" dirty="0">
                <a:latin typeface="Calibri"/>
                <a:cs typeface="Calibri"/>
              </a:rPr>
              <a:t>s</a:t>
            </a:r>
            <a:r>
              <a:rPr sz="2800" b="1" spc="-20" dirty="0">
                <a:latin typeface="Calibri"/>
                <a:cs typeface="Calibri"/>
              </a:rPr>
              <a:t>e</a:t>
            </a:r>
            <a:r>
              <a:rPr sz="2800" b="1" spc="-10" dirty="0">
                <a:latin typeface="Calibri"/>
                <a:cs typeface="Calibri"/>
              </a:rPr>
              <a:t>ct</a:t>
            </a:r>
            <a:r>
              <a:rPr sz="2800" b="1" spc="-20" dirty="0">
                <a:latin typeface="Calibri"/>
                <a:cs typeface="Calibri"/>
              </a:rPr>
              <a:t>ion</a:t>
            </a:r>
            <a:r>
              <a:rPr sz="2800" b="1" spc="-15" dirty="0">
                <a:latin typeface="Calibri"/>
                <a:cs typeface="Calibri"/>
              </a:rPr>
              <a:t>s</a:t>
            </a:r>
            <a:r>
              <a:rPr sz="2800" b="1" dirty="0">
                <a:latin typeface="Calibri"/>
                <a:cs typeface="Calibri"/>
              </a:rPr>
              <a:t> </a:t>
            </a:r>
            <a:r>
              <a:rPr sz="2800" spc="-60" dirty="0">
                <a:latin typeface="Calibri"/>
                <a:cs typeface="Calibri"/>
              </a:rPr>
              <a:t>f</a:t>
            </a:r>
            <a:r>
              <a:rPr sz="2800" spc="-20" dirty="0">
                <a:latin typeface="Calibri"/>
                <a:cs typeface="Calibri"/>
              </a:rPr>
              <a:t>o</a:t>
            </a:r>
            <a:r>
              <a:rPr sz="2800" spc="-10" dirty="0">
                <a:latin typeface="Calibri"/>
                <a:cs typeface="Calibri"/>
              </a:rPr>
              <a:t>r</a:t>
            </a:r>
            <a:r>
              <a:rPr sz="2800" spc="15" dirty="0">
                <a:latin typeface="Calibri"/>
                <a:cs typeface="Calibri"/>
              </a:rPr>
              <a:t> </a:t>
            </a:r>
            <a:r>
              <a:rPr sz="2800" spc="-15" dirty="0">
                <a:latin typeface="Calibri"/>
                <a:cs typeface="Calibri"/>
              </a:rPr>
              <a:t>I</a:t>
            </a:r>
            <a:r>
              <a:rPr sz="2800" spc="-40" dirty="0">
                <a:latin typeface="Calibri"/>
                <a:cs typeface="Calibri"/>
              </a:rPr>
              <a:t>n</a:t>
            </a:r>
            <a:r>
              <a:rPr sz="2800" spc="-45" dirty="0">
                <a:latin typeface="Calibri"/>
                <a:cs typeface="Calibri"/>
              </a:rPr>
              <a:t>t</a:t>
            </a:r>
            <a:r>
              <a:rPr sz="2800" spc="-20" dirty="0">
                <a:latin typeface="Calibri"/>
                <a:cs typeface="Calibri"/>
              </a:rPr>
              <a:t>elle</a:t>
            </a:r>
            <a:r>
              <a:rPr sz="2800" spc="-5" dirty="0">
                <a:latin typeface="Calibri"/>
                <a:cs typeface="Calibri"/>
              </a:rPr>
              <a:t>c</a:t>
            </a:r>
            <a:r>
              <a:rPr sz="2800" spc="-10" dirty="0">
                <a:latin typeface="Calibri"/>
                <a:cs typeface="Calibri"/>
              </a:rPr>
              <a:t>t</a:t>
            </a:r>
            <a:r>
              <a:rPr sz="2800" spc="-20" dirty="0">
                <a:latin typeface="Calibri"/>
                <a:cs typeface="Calibri"/>
              </a:rPr>
              <a:t>ua</a:t>
            </a:r>
            <a:r>
              <a:rPr sz="2800" spc="-10" dirty="0">
                <a:latin typeface="Calibri"/>
                <a:cs typeface="Calibri"/>
              </a:rPr>
              <a:t>l</a:t>
            </a:r>
            <a:r>
              <a:rPr sz="2800" spc="45" dirty="0">
                <a:latin typeface="Calibri"/>
                <a:cs typeface="Calibri"/>
              </a:rPr>
              <a:t> </a:t>
            </a:r>
            <a:r>
              <a:rPr sz="2800" spc="-25" dirty="0">
                <a:latin typeface="Calibri"/>
                <a:cs typeface="Calibri"/>
              </a:rPr>
              <a:t>M</a:t>
            </a:r>
            <a:r>
              <a:rPr sz="2800" spc="-20" dirty="0">
                <a:latin typeface="Calibri"/>
                <a:cs typeface="Calibri"/>
              </a:rPr>
              <a:t>e</a:t>
            </a:r>
            <a:r>
              <a:rPr sz="2800" spc="-10" dirty="0">
                <a:latin typeface="Calibri"/>
                <a:cs typeface="Calibri"/>
              </a:rPr>
              <a:t>r</a:t>
            </a:r>
            <a:r>
              <a:rPr sz="2800" spc="-15" dirty="0">
                <a:latin typeface="Calibri"/>
                <a:cs typeface="Calibri"/>
              </a:rPr>
              <a:t>i</a:t>
            </a:r>
            <a:r>
              <a:rPr sz="2800" spc="-10" dirty="0">
                <a:latin typeface="Calibri"/>
                <a:cs typeface="Calibri"/>
              </a:rPr>
              <a:t>t</a:t>
            </a:r>
            <a:r>
              <a:rPr sz="2800" spc="30" dirty="0">
                <a:latin typeface="Calibri"/>
                <a:cs typeface="Calibri"/>
              </a:rPr>
              <a:t> </a:t>
            </a:r>
            <a:r>
              <a:rPr sz="2800" spc="-15" dirty="0">
                <a:latin typeface="Calibri"/>
                <a:cs typeface="Calibri"/>
              </a:rPr>
              <a:t>a</a:t>
            </a:r>
            <a:r>
              <a:rPr sz="2800" spc="-20" dirty="0">
                <a:latin typeface="Calibri"/>
                <a:cs typeface="Calibri"/>
              </a:rPr>
              <a:t>nd</a:t>
            </a:r>
            <a:r>
              <a:rPr sz="2800" spc="-15" dirty="0">
                <a:latin typeface="Calibri"/>
                <a:cs typeface="Calibri"/>
              </a:rPr>
              <a:t> </a:t>
            </a:r>
            <a:r>
              <a:rPr sz="2800" spc="-20" dirty="0">
                <a:latin typeface="Calibri"/>
                <a:cs typeface="Calibri"/>
              </a:rPr>
              <a:t>B</a:t>
            </a:r>
            <a:r>
              <a:rPr sz="2800" spc="-45" dirty="0">
                <a:latin typeface="Calibri"/>
                <a:cs typeface="Calibri"/>
              </a:rPr>
              <a:t>r</a:t>
            </a:r>
            <a:r>
              <a:rPr sz="2800" spc="-20" dirty="0">
                <a:latin typeface="Calibri"/>
                <a:cs typeface="Calibri"/>
              </a:rPr>
              <a:t>oade</a:t>
            </a:r>
            <a:r>
              <a:rPr sz="2800" spc="-10" dirty="0">
                <a:latin typeface="Calibri"/>
                <a:cs typeface="Calibri"/>
              </a:rPr>
              <a:t>r</a:t>
            </a:r>
            <a:r>
              <a:rPr sz="2800" spc="35" dirty="0">
                <a:latin typeface="Calibri"/>
                <a:cs typeface="Calibri"/>
              </a:rPr>
              <a:t> </a:t>
            </a:r>
            <a:r>
              <a:rPr sz="2800" spc="-15" dirty="0">
                <a:latin typeface="Calibri"/>
                <a:cs typeface="Calibri"/>
              </a:rPr>
              <a:t>I</a:t>
            </a:r>
            <a:r>
              <a:rPr sz="2800" spc="-25" dirty="0">
                <a:latin typeface="Calibri"/>
                <a:cs typeface="Calibri"/>
              </a:rPr>
              <a:t>m</a:t>
            </a:r>
            <a:r>
              <a:rPr sz="2800" spc="-20" dirty="0">
                <a:latin typeface="Calibri"/>
                <a:cs typeface="Calibri"/>
              </a:rPr>
              <a:t>p</a:t>
            </a:r>
            <a:r>
              <a:rPr sz="2800" spc="-15" dirty="0">
                <a:latin typeface="Calibri"/>
                <a:cs typeface="Calibri"/>
              </a:rPr>
              <a:t>a</a:t>
            </a:r>
            <a:r>
              <a:rPr sz="2800" spc="-10" dirty="0">
                <a:latin typeface="Calibri"/>
                <a:cs typeface="Calibri"/>
              </a:rPr>
              <a:t>c</a:t>
            </a:r>
            <a:r>
              <a:rPr sz="2800" spc="-15" dirty="0">
                <a:latin typeface="Calibri"/>
                <a:cs typeface="Calibri"/>
              </a:rPr>
              <a:t>ts</a:t>
            </a:r>
            <a:r>
              <a:rPr lang="en-US" sz="2800" spc="-15" dirty="0">
                <a:latin typeface="Calibri"/>
                <a:cs typeface="Calibri"/>
              </a:rPr>
              <a:t> required for each statement</a:t>
            </a:r>
            <a:endParaRPr sz="2800" dirty="0">
              <a:latin typeface="Calibri"/>
              <a:cs typeface="Calibri"/>
            </a:endParaRP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spc="-10" dirty="0"/>
              <a:t>15</a:t>
            </a:fld>
            <a:endParaRPr spc="-10" dirty="0"/>
          </a:p>
        </p:txBody>
      </p:sp>
      <p:sp>
        <p:nvSpPr>
          <p:cNvPr id="3" name="object 3"/>
          <p:cNvSpPr txBox="1">
            <a:spLocks noGrp="1"/>
          </p:cNvSpPr>
          <p:nvPr>
            <p:ph type="title"/>
          </p:nvPr>
        </p:nvSpPr>
        <p:spPr>
          <a:prstGeom prst="rect">
            <a:avLst/>
          </a:prstGeom>
        </p:spPr>
        <p:txBody>
          <a:bodyPr vert="horz" wrap="square" lIns="0" tIns="134334" rIns="0" bIns="0" rtlCol="0">
            <a:spAutoFit/>
          </a:bodyPr>
          <a:lstStyle/>
          <a:p>
            <a:pPr marL="711200">
              <a:lnSpc>
                <a:spcPct val="100000"/>
              </a:lnSpc>
              <a:tabLst>
                <a:tab pos="8187690" algn="l"/>
              </a:tabLst>
            </a:pPr>
            <a:r>
              <a:rPr sz="3600" dirty="0"/>
              <a:t>I</a:t>
            </a:r>
            <a:r>
              <a:rPr sz="3600" spc="-35" dirty="0"/>
              <a:t>n</a:t>
            </a:r>
            <a:r>
              <a:rPr sz="3600" spc="-60" dirty="0"/>
              <a:t>t</a:t>
            </a:r>
            <a:r>
              <a:rPr sz="3600" spc="-25" dirty="0"/>
              <a:t>e</a:t>
            </a:r>
            <a:r>
              <a:rPr sz="3600" dirty="0"/>
              <a:t>ll</a:t>
            </a:r>
            <a:r>
              <a:rPr sz="3600" spc="-5" dirty="0"/>
              <a:t>e</a:t>
            </a:r>
            <a:r>
              <a:rPr sz="3600" spc="-20" dirty="0"/>
              <a:t>c</a:t>
            </a:r>
            <a:r>
              <a:rPr sz="3600" spc="-25" dirty="0"/>
              <a:t>t</a:t>
            </a:r>
            <a:r>
              <a:rPr sz="3600" spc="5" dirty="0"/>
              <a:t>u</a:t>
            </a:r>
            <a:r>
              <a:rPr sz="3600" dirty="0"/>
              <a:t>al</a:t>
            </a:r>
            <a:r>
              <a:rPr sz="3600" spc="-35" dirty="0"/>
              <a:t> </a:t>
            </a:r>
            <a:r>
              <a:rPr sz="3600" spc="-30" dirty="0"/>
              <a:t>M</a:t>
            </a:r>
            <a:r>
              <a:rPr sz="3600" spc="-25" dirty="0"/>
              <a:t>e</a:t>
            </a:r>
            <a:r>
              <a:rPr sz="3600" spc="5" dirty="0"/>
              <a:t>rit</a:t>
            </a:r>
            <a:r>
              <a:rPr sz="3600" spc="-40" dirty="0"/>
              <a:t> </a:t>
            </a:r>
            <a:r>
              <a:rPr sz="3600" dirty="0"/>
              <a:t>a</a:t>
            </a:r>
            <a:r>
              <a:rPr sz="3600" spc="5" dirty="0"/>
              <a:t>n</a:t>
            </a:r>
            <a:r>
              <a:rPr sz="3600" dirty="0"/>
              <a:t>d</a:t>
            </a:r>
            <a:r>
              <a:rPr sz="3600" spc="-20" dirty="0"/>
              <a:t> </a:t>
            </a:r>
            <a:r>
              <a:rPr sz="3600" spc="-25" dirty="0"/>
              <a:t>B</a:t>
            </a:r>
            <a:r>
              <a:rPr sz="3600" spc="-75" dirty="0"/>
              <a:t>r</a:t>
            </a:r>
            <a:r>
              <a:rPr sz="3600" spc="-5" dirty="0"/>
              <a:t>o</a:t>
            </a:r>
            <a:r>
              <a:rPr sz="3600" dirty="0"/>
              <a:t>a</a:t>
            </a:r>
            <a:r>
              <a:rPr sz="3600" spc="5" dirty="0"/>
              <a:t>d</a:t>
            </a:r>
            <a:r>
              <a:rPr sz="3600" spc="-25" dirty="0"/>
              <a:t>e</a:t>
            </a:r>
            <a:r>
              <a:rPr sz="3600" spc="-15" dirty="0"/>
              <a:t>r</a:t>
            </a:r>
            <a:r>
              <a:rPr sz="3600" spc="-20" dirty="0"/>
              <a:t> </a:t>
            </a:r>
            <a:r>
              <a:rPr sz="3600" dirty="0"/>
              <a:t>im</a:t>
            </a:r>
            <a:r>
              <a:rPr sz="3600" spc="5" dirty="0"/>
              <a:t>p</a:t>
            </a:r>
            <a:r>
              <a:rPr sz="3600" spc="-20" dirty="0"/>
              <a:t>ac</a:t>
            </a:r>
            <a:r>
              <a:rPr sz="3600" spc="-25" dirty="0"/>
              <a:t>t</a:t>
            </a:r>
            <a:r>
              <a:rPr sz="3600" dirty="0"/>
              <a:t>s 	</a:t>
            </a:r>
            <a:endParaRPr sz="36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43000" y="762000"/>
            <a:ext cx="7517130" cy="0"/>
          </a:xfrm>
          <a:custGeom>
            <a:avLst/>
            <a:gdLst/>
            <a:ahLst/>
            <a:cxnLst/>
            <a:rect l="l" t="t" r="r" b="b"/>
            <a:pathLst>
              <a:path w="7517130">
                <a:moveTo>
                  <a:pt x="0" y="0"/>
                </a:moveTo>
                <a:lnTo>
                  <a:pt x="7516571" y="0"/>
                </a:lnTo>
              </a:path>
            </a:pathLst>
          </a:custGeom>
          <a:ln w="9525">
            <a:solidFill>
              <a:srgbClr val="4A7EBB"/>
            </a:solidFill>
          </a:ln>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0" rIns="0" bIns="0" rtlCol="0">
            <a:spAutoFit/>
          </a:bodyPr>
          <a:lstStyle/>
          <a:p>
            <a:pPr marL="643890">
              <a:lnSpc>
                <a:spcPct val="100000"/>
              </a:lnSpc>
            </a:pPr>
            <a:r>
              <a:rPr sz="3100" b="1" u="none" spc="-10" dirty="0">
                <a:latin typeface="Calibri"/>
                <a:cs typeface="Calibri"/>
              </a:rPr>
              <a:t>I</a:t>
            </a:r>
            <a:r>
              <a:rPr sz="3100" b="1" u="none" spc="-50" dirty="0">
                <a:latin typeface="Calibri"/>
                <a:cs typeface="Calibri"/>
              </a:rPr>
              <a:t>n</a:t>
            </a:r>
            <a:r>
              <a:rPr sz="3100" b="1" u="none" spc="-60" dirty="0">
                <a:latin typeface="Calibri"/>
                <a:cs typeface="Calibri"/>
              </a:rPr>
              <a:t>t</a:t>
            </a:r>
            <a:r>
              <a:rPr sz="3100" b="1" u="none" spc="-20" dirty="0">
                <a:latin typeface="Calibri"/>
                <a:cs typeface="Calibri"/>
              </a:rPr>
              <a:t>e</a:t>
            </a:r>
            <a:r>
              <a:rPr sz="3100" b="1" u="none" spc="-15" dirty="0">
                <a:latin typeface="Calibri"/>
                <a:cs typeface="Calibri"/>
              </a:rPr>
              <a:t>llec</a:t>
            </a:r>
            <a:r>
              <a:rPr sz="3100" b="1" u="none" spc="-25" dirty="0">
                <a:latin typeface="Calibri"/>
                <a:cs typeface="Calibri"/>
              </a:rPr>
              <a:t>tu</a:t>
            </a:r>
            <a:r>
              <a:rPr sz="3100" b="1" u="none" spc="-30" dirty="0">
                <a:latin typeface="Calibri"/>
                <a:cs typeface="Calibri"/>
              </a:rPr>
              <a:t>a</a:t>
            </a:r>
            <a:r>
              <a:rPr sz="3100" b="1" u="none" spc="-10" dirty="0">
                <a:latin typeface="Calibri"/>
                <a:cs typeface="Calibri"/>
              </a:rPr>
              <a:t>l</a:t>
            </a:r>
            <a:r>
              <a:rPr sz="3100" b="1" u="none" spc="35" dirty="0">
                <a:latin typeface="Calibri"/>
                <a:cs typeface="Calibri"/>
              </a:rPr>
              <a:t> </a:t>
            </a:r>
            <a:r>
              <a:rPr sz="3100" b="1" u="none" spc="-25" dirty="0">
                <a:latin typeface="Calibri"/>
                <a:cs typeface="Calibri"/>
              </a:rPr>
              <a:t>M</a:t>
            </a:r>
            <a:r>
              <a:rPr sz="3100" b="1" u="none" spc="-15" dirty="0">
                <a:latin typeface="Calibri"/>
                <a:cs typeface="Calibri"/>
              </a:rPr>
              <a:t>er</a:t>
            </a:r>
            <a:r>
              <a:rPr sz="3100" b="1" u="none" spc="-20" dirty="0">
                <a:latin typeface="Calibri"/>
                <a:cs typeface="Calibri"/>
              </a:rPr>
              <a:t>i</a:t>
            </a:r>
            <a:r>
              <a:rPr sz="3100" b="1" u="none" spc="-15" dirty="0">
                <a:latin typeface="Calibri"/>
                <a:cs typeface="Calibri"/>
              </a:rPr>
              <a:t>t</a:t>
            </a:r>
            <a:r>
              <a:rPr sz="3100" b="1" u="none" spc="10" dirty="0">
                <a:latin typeface="Calibri"/>
                <a:cs typeface="Calibri"/>
              </a:rPr>
              <a:t> </a:t>
            </a:r>
            <a:r>
              <a:rPr sz="3100" b="1" u="none" spc="-25" dirty="0">
                <a:latin typeface="Calibri"/>
                <a:cs typeface="Calibri"/>
              </a:rPr>
              <a:t>A</a:t>
            </a:r>
            <a:r>
              <a:rPr sz="3100" b="1" u="none" spc="-20" dirty="0">
                <a:latin typeface="Calibri"/>
                <a:cs typeface="Calibri"/>
              </a:rPr>
              <a:t>ssessme</a:t>
            </a:r>
            <a:r>
              <a:rPr sz="3100" b="1" u="none" spc="-50" dirty="0">
                <a:latin typeface="Calibri"/>
                <a:cs typeface="Calibri"/>
              </a:rPr>
              <a:t>n</a:t>
            </a:r>
            <a:r>
              <a:rPr sz="3100" b="1" u="none" spc="-15" dirty="0">
                <a:latin typeface="Calibri"/>
                <a:cs typeface="Calibri"/>
              </a:rPr>
              <a:t>t</a:t>
            </a:r>
            <a:endParaRPr sz="3100">
              <a:latin typeface="Calibri"/>
              <a:cs typeface="Calibri"/>
            </a:endParaRPr>
          </a:p>
        </p:txBody>
      </p:sp>
      <p:sp>
        <p:nvSpPr>
          <p:cNvPr id="4" name="object 4"/>
          <p:cNvSpPr txBox="1"/>
          <p:nvPr/>
        </p:nvSpPr>
        <p:spPr>
          <a:xfrm>
            <a:off x="993139" y="901946"/>
            <a:ext cx="7626984" cy="2433955"/>
          </a:xfrm>
          <a:prstGeom prst="rect">
            <a:avLst/>
          </a:prstGeom>
        </p:spPr>
        <p:txBody>
          <a:bodyPr vert="horz" wrap="square" lIns="0" tIns="0" rIns="0" bIns="0" rtlCol="0">
            <a:spAutoFit/>
          </a:bodyPr>
          <a:lstStyle/>
          <a:p>
            <a:pPr marL="355600" indent="-342900">
              <a:lnSpc>
                <a:spcPct val="100000"/>
              </a:lnSpc>
              <a:buFont typeface="Arial"/>
              <a:buChar char="•"/>
              <a:tabLst>
                <a:tab pos="355600" algn="l"/>
              </a:tabLst>
            </a:pPr>
            <a:r>
              <a:rPr sz="2600" spc="5" dirty="0">
                <a:latin typeface="Calibri"/>
                <a:cs typeface="Calibri"/>
              </a:rPr>
              <a:t>A</a:t>
            </a:r>
            <a:r>
              <a:rPr sz="2600" spc="-25" dirty="0">
                <a:latin typeface="Calibri"/>
                <a:cs typeface="Calibri"/>
              </a:rPr>
              <a:t>c</a:t>
            </a:r>
            <a:r>
              <a:rPr sz="2600" dirty="0">
                <a:latin typeface="Calibri"/>
                <a:cs typeface="Calibri"/>
              </a:rPr>
              <a:t>ade</a:t>
            </a:r>
            <a:r>
              <a:rPr sz="2600" spc="-5" dirty="0">
                <a:latin typeface="Calibri"/>
                <a:cs typeface="Calibri"/>
              </a:rPr>
              <a:t>m</a:t>
            </a:r>
            <a:r>
              <a:rPr sz="2600" dirty="0">
                <a:latin typeface="Calibri"/>
                <a:cs typeface="Calibri"/>
              </a:rPr>
              <a:t>ic</a:t>
            </a:r>
            <a:r>
              <a:rPr sz="2600" spc="-35" dirty="0">
                <a:latin typeface="Calibri"/>
                <a:cs typeface="Calibri"/>
              </a:rPr>
              <a:t> </a:t>
            </a:r>
            <a:r>
              <a:rPr sz="2600" spc="-5" dirty="0">
                <a:latin typeface="Calibri"/>
                <a:cs typeface="Calibri"/>
              </a:rPr>
              <a:t>pe</a:t>
            </a:r>
            <a:r>
              <a:rPr sz="2600" spc="5" dirty="0">
                <a:latin typeface="Calibri"/>
                <a:cs typeface="Calibri"/>
              </a:rPr>
              <a:t>r</a:t>
            </a:r>
            <a:r>
              <a:rPr sz="2600" spc="-65" dirty="0">
                <a:latin typeface="Calibri"/>
                <a:cs typeface="Calibri"/>
              </a:rPr>
              <a:t>f</a:t>
            </a:r>
            <a:r>
              <a:rPr sz="2600" spc="-10" dirty="0">
                <a:latin typeface="Calibri"/>
                <a:cs typeface="Calibri"/>
              </a:rPr>
              <a:t>o</a:t>
            </a:r>
            <a:r>
              <a:rPr sz="2600" dirty="0">
                <a:latin typeface="Calibri"/>
                <a:cs typeface="Calibri"/>
              </a:rPr>
              <a:t>r</a:t>
            </a:r>
            <a:r>
              <a:rPr sz="2600" spc="-5" dirty="0">
                <a:latin typeface="Calibri"/>
                <a:cs typeface="Calibri"/>
              </a:rPr>
              <a:t>m</a:t>
            </a:r>
            <a:r>
              <a:rPr sz="2600" dirty="0">
                <a:latin typeface="Calibri"/>
                <a:cs typeface="Calibri"/>
              </a:rPr>
              <a:t>ance;</a:t>
            </a:r>
            <a:r>
              <a:rPr sz="2600" spc="-15" dirty="0">
                <a:latin typeface="Calibri"/>
                <a:cs typeface="Calibri"/>
              </a:rPr>
              <a:t> </a:t>
            </a:r>
            <a:r>
              <a:rPr sz="2600" spc="-5" dirty="0">
                <a:latin typeface="Calibri"/>
                <a:cs typeface="Calibri"/>
              </a:rPr>
              <a:t>g</a:t>
            </a:r>
            <a:r>
              <a:rPr sz="2600" spc="-45" dirty="0">
                <a:latin typeface="Calibri"/>
                <a:cs typeface="Calibri"/>
              </a:rPr>
              <a:t>r</a:t>
            </a:r>
            <a:r>
              <a:rPr sz="2600" dirty="0">
                <a:latin typeface="Calibri"/>
                <a:cs typeface="Calibri"/>
              </a:rPr>
              <a:t>ade</a:t>
            </a:r>
            <a:r>
              <a:rPr sz="2600" spc="5" dirty="0">
                <a:latin typeface="Calibri"/>
                <a:cs typeface="Calibri"/>
              </a:rPr>
              <a:t>s</a:t>
            </a:r>
            <a:r>
              <a:rPr sz="2600" spc="-10" dirty="0">
                <a:latin typeface="Calibri"/>
                <a:cs typeface="Calibri"/>
              </a:rPr>
              <a:t>,</a:t>
            </a:r>
            <a:r>
              <a:rPr sz="2600" spc="-25" dirty="0">
                <a:latin typeface="Calibri"/>
                <a:cs typeface="Calibri"/>
              </a:rPr>
              <a:t> </a:t>
            </a:r>
            <a:r>
              <a:rPr sz="2600" dirty="0">
                <a:latin typeface="Calibri"/>
                <a:cs typeface="Calibri"/>
              </a:rPr>
              <a:t>c</a:t>
            </a:r>
            <a:r>
              <a:rPr sz="2600" spc="-5" dirty="0">
                <a:latin typeface="Calibri"/>
                <a:cs typeface="Calibri"/>
              </a:rPr>
              <a:t>u</a:t>
            </a:r>
            <a:r>
              <a:rPr sz="2600" dirty="0">
                <a:latin typeface="Calibri"/>
                <a:cs typeface="Calibri"/>
              </a:rPr>
              <a:t>rric</a:t>
            </a:r>
            <a:r>
              <a:rPr sz="2600" spc="-5" dirty="0">
                <a:latin typeface="Calibri"/>
                <a:cs typeface="Calibri"/>
              </a:rPr>
              <a:t>u</a:t>
            </a:r>
            <a:r>
              <a:rPr sz="2600" dirty="0">
                <a:latin typeface="Calibri"/>
                <a:cs typeface="Calibri"/>
              </a:rPr>
              <a:t>la</a:t>
            </a:r>
            <a:r>
              <a:rPr sz="2600" spc="-10" dirty="0">
                <a:latin typeface="Calibri"/>
                <a:cs typeface="Calibri"/>
              </a:rPr>
              <a:t>, </a:t>
            </a:r>
            <a:r>
              <a:rPr sz="2600" spc="-15" dirty="0">
                <a:latin typeface="Calibri"/>
                <a:cs typeface="Calibri"/>
              </a:rPr>
              <a:t>a</a:t>
            </a:r>
            <a:r>
              <a:rPr sz="2600" spc="-30" dirty="0">
                <a:latin typeface="Calibri"/>
                <a:cs typeface="Calibri"/>
              </a:rPr>
              <a:t>w</a:t>
            </a:r>
            <a:r>
              <a:rPr sz="2600" dirty="0">
                <a:latin typeface="Calibri"/>
                <a:cs typeface="Calibri"/>
              </a:rPr>
              <a:t>a</a:t>
            </a:r>
            <a:r>
              <a:rPr sz="2600" spc="-35" dirty="0">
                <a:latin typeface="Calibri"/>
                <a:cs typeface="Calibri"/>
              </a:rPr>
              <a:t>r</a:t>
            </a:r>
            <a:r>
              <a:rPr sz="2600" spc="-5" dirty="0">
                <a:latin typeface="Calibri"/>
                <a:cs typeface="Calibri"/>
              </a:rPr>
              <a:t>d</a:t>
            </a:r>
            <a:r>
              <a:rPr sz="2600" dirty="0">
                <a:latin typeface="Calibri"/>
                <a:cs typeface="Calibri"/>
              </a:rPr>
              <a:t>s</a:t>
            </a:r>
            <a:r>
              <a:rPr sz="2600" spc="-10" dirty="0">
                <a:latin typeface="Calibri"/>
                <a:cs typeface="Calibri"/>
              </a:rPr>
              <a:t>,</a:t>
            </a:r>
            <a:r>
              <a:rPr sz="2600" spc="-15" dirty="0">
                <a:latin typeface="Calibri"/>
                <a:cs typeface="Calibri"/>
              </a:rPr>
              <a:t> e</a:t>
            </a:r>
            <a:r>
              <a:rPr sz="2600" spc="-35" dirty="0">
                <a:latin typeface="Calibri"/>
                <a:cs typeface="Calibri"/>
              </a:rPr>
              <a:t>t</a:t>
            </a:r>
            <a:r>
              <a:rPr sz="2600" dirty="0">
                <a:latin typeface="Calibri"/>
                <a:cs typeface="Calibri"/>
              </a:rPr>
              <a:t>c.</a:t>
            </a:r>
          </a:p>
          <a:p>
            <a:pPr marL="355600" indent="-342900">
              <a:lnSpc>
                <a:spcPct val="100000"/>
              </a:lnSpc>
              <a:buFont typeface="Arial"/>
              <a:buChar char="•"/>
              <a:tabLst>
                <a:tab pos="355600" algn="l"/>
              </a:tabLst>
            </a:pPr>
            <a:r>
              <a:rPr sz="2600" dirty="0">
                <a:latin typeface="Calibri"/>
                <a:cs typeface="Calibri"/>
              </a:rPr>
              <a:t>G</a:t>
            </a:r>
            <a:r>
              <a:rPr sz="2600" spc="-45" dirty="0">
                <a:latin typeface="Calibri"/>
                <a:cs typeface="Calibri"/>
              </a:rPr>
              <a:t>r</a:t>
            </a:r>
            <a:r>
              <a:rPr sz="2600" dirty="0">
                <a:latin typeface="Calibri"/>
                <a:cs typeface="Calibri"/>
              </a:rPr>
              <a:t>adu</a:t>
            </a:r>
            <a:r>
              <a:rPr sz="2600" spc="-30" dirty="0">
                <a:latin typeface="Calibri"/>
                <a:cs typeface="Calibri"/>
              </a:rPr>
              <a:t>a</a:t>
            </a:r>
            <a:r>
              <a:rPr sz="2600" spc="-25" dirty="0">
                <a:latin typeface="Calibri"/>
                <a:cs typeface="Calibri"/>
              </a:rPr>
              <a:t>t</a:t>
            </a:r>
            <a:r>
              <a:rPr sz="2600" dirty="0">
                <a:latin typeface="Calibri"/>
                <a:cs typeface="Calibri"/>
              </a:rPr>
              <a:t>e</a:t>
            </a:r>
            <a:r>
              <a:rPr sz="2600" spc="-35" dirty="0">
                <a:latin typeface="Calibri"/>
                <a:cs typeface="Calibri"/>
              </a:rPr>
              <a:t> </a:t>
            </a:r>
            <a:r>
              <a:rPr sz="2600" spc="-50" dirty="0">
                <a:latin typeface="Calibri"/>
                <a:cs typeface="Calibri"/>
              </a:rPr>
              <a:t>R</a:t>
            </a:r>
            <a:r>
              <a:rPr sz="2600" dirty="0">
                <a:latin typeface="Calibri"/>
                <a:cs typeface="Calibri"/>
              </a:rPr>
              <a:t>esea</a:t>
            </a:r>
            <a:r>
              <a:rPr sz="2600" spc="-35" dirty="0">
                <a:latin typeface="Calibri"/>
                <a:cs typeface="Calibri"/>
              </a:rPr>
              <a:t>r</a:t>
            </a:r>
            <a:r>
              <a:rPr sz="2600" dirty="0">
                <a:latin typeface="Calibri"/>
                <a:cs typeface="Calibri"/>
              </a:rPr>
              <a:t>ch</a:t>
            </a:r>
            <a:r>
              <a:rPr sz="2600" spc="-40" dirty="0">
                <a:latin typeface="Calibri"/>
                <a:cs typeface="Calibri"/>
              </a:rPr>
              <a:t> </a:t>
            </a:r>
            <a:r>
              <a:rPr sz="2600" spc="-5" dirty="0">
                <a:latin typeface="Calibri"/>
                <a:cs typeface="Calibri"/>
              </a:rPr>
              <a:t>p</a:t>
            </a:r>
            <a:r>
              <a:rPr sz="2600" dirty="0">
                <a:latin typeface="Calibri"/>
                <a:cs typeface="Calibri"/>
              </a:rPr>
              <a:t>lan</a:t>
            </a:r>
          </a:p>
          <a:p>
            <a:pPr marL="355600" indent="-342900">
              <a:lnSpc>
                <a:spcPct val="100000"/>
              </a:lnSpc>
              <a:buFont typeface="Arial"/>
              <a:buChar char="•"/>
              <a:tabLst>
                <a:tab pos="355600" algn="l"/>
              </a:tabLst>
            </a:pPr>
            <a:r>
              <a:rPr sz="2600" spc="-50" dirty="0">
                <a:latin typeface="Calibri"/>
                <a:cs typeface="Calibri"/>
              </a:rPr>
              <a:t>R</a:t>
            </a:r>
            <a:r>
              <a:rPr sz="2600" dirty="0">
                <a:latin typeface="Calibri"/>
                <a:cs typeface="Calibri"/>
              </a:rPr>
              <a:t>esea</a:t>
            </a:r>
            <a:r>
              <a:rPr sz="2600" spc="-35" dirty="0">
                <a:latin typeface="Calibri"/>
                <a:cs typeface="Calibri"/>
              </a:rPr>
              <a:t>r</a:t>
            </a:r>
            <a:r>
              <a:rPr sz="2600" dirty="0">
                <a:latin typeface="Calibri"/>
                <a:cs typeface="Calibri"/>
              </a:rPr>
              <a:t>c</a:t>
            </a:r>
            <a:r>
              <a:rPr sz="2600" spc="-5" dirty="0">
                <a:latin typeface="Calibri"/>
                <a:cs typeface="Calibri"/>
              </a:rPr>
              <a:t>h</a:t>
            </a:r>
            <a:r>
              <a:rPr sz="2600" spc="-15" dirty="0">
                <a:latin typeface="Calibri"/>
                <a:cs typeface="Calibri"/>
              </a:rPr>
              <a:t>/</a:t>
            </a:r>
            <a:r>
              <a:rPr sz="2600" spc="-5" dirty="0">
                <a:latin typeface="Calibri"/>
                <a:cs typeface="Calibri"/>
              </a:rPr>
              <a:t>p</a:t>
            </a:r>
            <a:r>
              <a:rPr sz="2600" spc="-35" dirty="0">
                <a:latin typeface="Calibri"/>
                <a:cs typeface="Calibri"/>
              </a:rPr>
              <a:t>r</a:t>
            </a:r>
            <a:r>
              <a:rPr sz="2600" spc="-10" dirty="0">
                <a:latin typeface="Calibri"/>
                <a:cs typeface="Calibri"/>
              </a:rPr>
              <a:t>o</a:t>
            </a:r>
            <a:r>
              <a:rPr sz="2600" spc="-80" dirty="0">
                <a:latin typeface="Calibri"/>
                <a:cs typeface="Calibri"/>
              </a:rPr>
              <a:t>f</a:t>
            </a:r>
            <a:r>
              <a:rPr sz="2600" dirty="0">
                <a:latin typeface="Calibri"/>
                <a:cs typeface="Calibri"/>
              </a:rPr>
              <a:t>e</a:t>
            </a:r>
            <a:r>
              <a:rPr sz="2600" spc="-15" dirty="0">
                <a:latin typeface="Calibri"/>
                <a:cs typeface="Calibri"/>
              </a:rPr>
              <a:t>ss</a:t>
            </a:r>
            <a:r>
              <a:rPr sz="2600" dirty="0">
                <a:latin typeface="Calibri"/>
                <a:cs typeface="Calibri"/>
              </a:rPr>
              <a:t>i</a:t>
            </a:r>
            <a:r>
              <a:rPr sz="2600" spc="-10" dirty="0">
                <a:latin typeface="Calibri"/>
                <a:cs typeface="Calibri"/>
              </a:rPr>
              <a:t>o</a:t>
            </a:r>
            <a:r>
              <a:rPr sz="2600" spc="-5" dirty="0">
                <a:latin typeface="Calibri"/>
                <a:cs typeface="Calibri"/>
              </a:rPr>
              <a:t>na</a:t>
            </a:r>
            <a:r>
              <a:rPr sz="2600" dirty="0">
                <a:latin typeface="Calibri"/>
                <a:cs typeface="Calibri"/>
              </a:rPr>
              <a:t>l</a:t>
            </a:r>
            <a:r>
              <a:rPr sz="2600" spc="-25" dirty="0">
                <a:latin typeface="Calibri"/>
                <a:cs typeface="Calibri"/>
              </a:rPr>
              <a:t> </a:t>
            </a:r>
            <a:r>
              <a:rPr sz="2600" spc="-40" dirty="0">
                <a:latin typeface="Calibri"/>
                <a:cs typeface="Calibri"/>
              </a:rPr>
              <a:t>e</a:t>
            </a:r>
            <a:r>
              <a:rPr sz="2600" spc="-5" dirty="0">
                <a:latin typeface="Calibri"/>
                <a:cs typeface="Calibri"/>
              </a:rPr>
              <a:t>xpe</a:t>
            </a:r>
            <a:r>
              <a:rPr sz="2600" dirty="0">
                <a:latin typeface="Calibri"/>
                <a:cs typeface="Calibri"/>
              </a:rPr>
              <a:t>rie</a:t>
            </a:r>
            <a:r>
              <a:rPr sz="2600" spc="-15" dirty="0">
                <a:latin typeface="Calibri"/>
                <a:cs typeface="Calibri"/>
              </a:rPr>
              <a:t>n</a:t>
            </a:r>
            <a:r>
              <a:rPr sz="2600" dirty="0">
                <a:latin typeface="Calibri"/>
                <a:cs typeface="Calibri"/>
              </a:rPr>
              <a:t>ce</a:t>
            </a:r>
          </a:p>
          <a:p>
            <a:pPr marL="355600" indent="-342900">
              <a:lnSpc>
                <a:spcPct val="100000"/>
              </a:lnSpc>
              <a:buFont typeface="Arial"/>
              <a:buChar char="•"/>
              <a:tabLst>
                <a:tab pos="355600" algn="l"/>
              </a:tabLst>
            </a:pPr>
            <a:r>
              <a:rPr sz="2600" spc="-50" dirty="0">
                <a:latin typeface="Calibri"/>
                <a:cs typeface="Calibri"/>
              </a:rPr>
              <a:t>R</a:t>
            </a:r>
            <a:r>
              <a:rPr sz="2600" spc="-25" dirty="0">
                <a:latin typeface="Calibri"/>
                <a:cs typeface="Calibri"/>
              </a:rPr>
              <a:t>e</a:t>
            </a:r>
            <a:r>
              <a:rPr sz="2600" spc="-65" dirty="0">
                <a:latin typeface="Calibri"/>
                <a:cs typeface="Calibri"/>
              </a:rPr>
              <a:t>f</a:t>
            </a:r>
            <a:r>
              <a:rPr sz="2600" dirty="0">
                <a:latin typeface="Calibri"/>
                <a:cs typeface="Calibri"/>
              </a:rPr>
              <a:t>e</a:t>
            </a:r>
            <a:r>
              <a:rPr sz="2600" spc="-35" dirty="0">
                <a:latin typeface="Calibri"/>
                <a:cs typeface="Calibri"/>
              </a:rPr>
              <a:t>r</a:t>
            </a:r>
            <a:r>
              <a:rPr sz="2600" dirty="0">
                <a:latin typeface="Calibri"/>
                <a:cs typeface="Calibri"/>
              </a:rPr>
              <a:t>en</a:t>
            </a:r>
            <a:r>
              <a:rPr sz="2600" spc="-15" dirty="0">
                <a:latin typeface="Calibri"/>
                <a:cs typeface="Calibri"/>
              </a:rPr>
              <a:t>c</a:t>
            </a:r>
            <a:r>
              <a:rPr sz="2600" dirty="0">
                <a:latin typeface="Calibri"/>
                <a:cs typeface="Calibri"/>
              </a:rPr>
              <a:t>e</a:t>
            </a:r>
            <a:r>
              <a:rPr sz="2600" spc="-35" dirty="0">
                <a:latin typeface="Calibri"/>
                <a:cs typeface="Calibri"/>
              </a:rPr>
              <a:t> </a:t>
            </a:r>
            <a:r>
              <a:rPr sz="2600" dirty="0">
                <a:latin typeface="Calibri"/>
                <a:cs typeface="Calibri"/>
              </a:rPr>
              <a:t>l</a:t>
            </a:r>
            <a:r>
              <a:rPr sz="2600" spc="-15" dirty="0">
                <a:latin typeface="Calibri"/>
                <a:cs typeface="Calibri"/>
              </a:rPr>
              <a:t>e</a:t>
            </a:r>
            <a:r>
              <a:rPr sz="2600" spc="-35" dirty="0">
                <a:latin typeface="Calibri"/>
                <a:cs typeface="Calibri"/>
              </a:rPr>
              <a:t>t</a:t>
            </a:r>
            <a:r>
              <a:rPr sz="2600" spc="-25" dirty="0">
                <a:latin typeface="Calibri"/>
                <a:cs typeface="Calibri"/>
              </a:rPr>
              <a:t>t</a:t>
            </a:r>
            <a:r>
              <a:rPr sz="2600" dirty="0">
                <a:latin typeface="Calibri"/>
                <a:cs typeface="Calibri"/>
              </a:rPr>
              <a:t>e</a:t>
            </a:r>
            <a:r>
              <a:rPr sz="2600" spc="-45" dirty="0">
                <a:latin typeface="Calibri"/>
                <a:cs typeface="Calibri"/>
              </a:rPr>
              <a:t>r</a:t>
            </a:r>
            <a:r>
              <a:rPr sz="2600" dirty="0">
                <a:latin typeface="Calibri"/>
                <a:cs typeface="Calibri"/>
              </a:rPr>
              <a:t>s</a:t>
            </a:r>
          </a:p>
          <a:p>
            <a:pPr>
              <a:lnSpc>
                <a:spcPct val="100000"/>
              </a:lnSpc>
              <a:spcBef>
                <a:spcPts val="52"/>
              </a:spcBef>
            </a:pPr>
            <a:endParaRPr sz="2650" dirty="0">
              <a:latin typeface="Times New Roman"/>
              <a:cs typeface="Times New Roman"/>
            </a:endParaRPr>
          </a:p>
          <a:p>
            <a:pPr marL="121920">
              <a:lnSpc>
                <a:spcPct val="100000"/>
              </a:lnSpc>
            </a:pPr>
            <a:r>
              <a:rPr sz="3100" b="1" spc="-20" dirty="0">
                <a:solidFill>
                  <a:srgbClr val="0070C0"/>
                </a:solidFill>
                <a:latin typeface="Calibri"/>
                <a:cs typeface="Calibri"/>
              </a:rPr>
              <a:t>B</a:t>
            </a:r>
            <a:r>
              <a:rPr sz="3100" b="1" spc="-50" dirty="0">
                <a:solidFill>
                  <a:srgbClr val="0070C0"/>
                </a:solidFill>
                <a:latin typeface="Calibri"/>
                <a:cs typeface="Calibri"/>
              </a:rPr>
              <a:t>r</a:t>
            </a:r>
            <a:r>
              <a:rPr sz="3100" b="1" spc="-20" dirty="0">
                <a:solidFill>
                  <a:srgbClr val="0070C0"/>
                </a:solidFill>
                <a:latin typeface="Calibri"/>
                <a:cs typeface="Calibri"/>
              </a:rPr>
              <a:t>o</a:t>
            </a:r>
            <a:r>
              <a:rPr sz="3100" b="1" spc="-30" dirty="0">
                <a:solidFill>
                  <a:srgbClr val="0070C0"/>
                </a:solidFill>
                <a:latin typeface="Calibri"/>
                <a:cs typeface="Calibri"/>
              </a:rPr>
              <a:t>a</a:t>
            </a:r>
            <a:r>
              <a:rPr sz="3100" b="1" spc="-25" dirty="0">
                <a:solidFill>
                  <a:srgbClr val="0070C0"/>
                </a:solidFill>
                <a:latin typeface="Calibri"/>
                <a:cs typeface="Calibri"/>
              </a:rPr>
              <a:t>d</a:t>
            </a:r>
            <a:r>
              <a:rPr sz="3100" b="1" spc="-15" dirty="0">
                <a:solidFill>
                  <a:srgbClr val="0070C0"/>
                </a:solidFill>
                <a:latin typeface="Calibri"/>
                <a:cs typeface="Calibri"/>
              </a:rPr>
              <a:t>er</a:t>
            </a:r>
            <a:r>
              <a:rPr sz="3100" b="1" spc="-5" dirty="0">
                <a:solidFill>
                  <a:srgbClr val="0070C0"/>
                </a:solidFill>
                <a:latin typeface="Calibri"/>
                <a:cs typeface="Calibri"/>
              </a:rPr>
              <a:t> </a:t>
            </a:r>
            <a:r>
              <a:rPr sz="3100" b="1" spc="-20" dirty="0">
                <a:solidFill>
                  <a:srgbClr val="0070C0"/>
                </a:solidFill>
                <a:latin typeface="Calibri"/>
                <a:cs typeface="Calibri"/>
              </a:rPr>
              <a:t>Im</a:t>
            </a:r>
            <a:r>
              <a:rPr sz="3100" b="1" spc="-25" dirty="0">
                <a:solidFill>
                  <a:srgbClr val="0070C0"/>
                </a:solidFill>
                <a:latin typeface="Calibri"/>
                <a:cs typeface="Calibri"/>
              </a:rPr>
              <a:t>p</a:t>
            </a:r>
            <a:r>
              <a:rPr sz="3100" b="1" spc="-30" dirty="0">
                <a:solidFill>
                  <a:srgbClr val="0070C0"/>
                </a:solidFill>
                <a:latin typeface="Calibri"/>
                <a:cs typeface="Calibri"/>
              </a:rPr>
              <a:t>a</a:t>
            </a:r>
            <a:r>
              <a:rPr sz="3100" b="1" spc="-15" dirty="0">
                <a:solidFill>
                  <a:srgbClr val="0070C0"/>
                </a:solidFill>
                <a:latin typeface="Calibri"/>
                <a:cs typeface="Calibri"/>
              </a:rPr>
              <a:t>c</a:t>
            </a:r>
            <a:r>
              <a:rPr sz="3100" b="1" spc="-25" dirty="0">
                <a:solidFill>
                  <a:srgbClr val="0070C0"/>
                </a:solidFill>
                <a:latin typeface="Calibri"/>
                <a:cs typeface="Calibri"/>
              </a:rPr>
              <a:t>t</a:t>
            </a:r>
            <a:r>
              <a:rPr sz="3100" b="1" spc="-15" dirty="0">
                <a:solidFill>
                  <a:srgbClr val="0070C0"/>
                </a:solidFill>
                <a:latin typeface="Calibri"/>
                <a:cs typeface="Calibri"/>
              </a:rPr>
              <a:t>s</a:t>
            </a:r>
            <a:r>
              <a:rPr sz="3100" b="1" spc="20" dirty="0">
                <a:solidFill>
                  <a:srgbClr val="0070C0"/>
                </a:solidFill>
                <a:latin typeface="Calibri"/>
                <a:cs typeface="Calibri"/>
              </a:rPr>
              <a:t> </a:t>
            </a:r>
            <a:r>
              <a:rPr sz="3100" b="1" spc="-25" dirty="0">
                <a:solidFill>
                  <a:srgbClr val="0070C0"/>
                </a:solidFill>
                <a:latin typeface="Calibri"/>
                <a:cs typeface="Calibri"/>
              </a:rPr>
              <a:t>A</a:t>
            </a:r>
            <a:r>
              <a:rPr sz="3100" b="1" spc="-20" dirty="0">
                <a:solidFill>
                  <a:srgbClr val="0070C0"/>
                </a:solidFill>
                <a:latin typeface="Calibri"/>
                <a:cs typeface="Calibri"/>
              </a:rPr>
              <a:t>ssessme</a:t>
            </a:r>
            <a:r>
              <a:rPr sz="3100" b="1" spc="-50" dirty="0">
                <a:solidFill>
                  <a:srgbClr val="0070C0"/>
                </a:solidFill>
                <a:latin typeface="Calibri"/>
                <a:cs typeface="Calibri"/>
              </a:rPr>
              <a:t>n</a:t>
            </a:r>
            <a:r>
              <a:rPr sz="3100" b="1" spc="-15" dirty="0">
                <a:solidFill>
                  <a:srgbClr val="0070C0"/>
                </a:solidFill>
                <a:latin typeface="Calibri"/>
                <a:cs typeface="Calibri"/>
              </a:rPr>
              <a:t>t</a:t>
            </a:r>
            <a:endParaRPr sz="3100" dirty="0">
              <a:latin typeface="Calibri"/>
              <a:cs typeface="Calibri"/>
            </a:endParaRPr>
          </a:p>
        </p:txBody>
      </p:sp>
      <p:sp>
        <p:nvSpPr>
          <p:cNvPr id="5" name="object 5"/>
          <p:cNvSpPr txBox="1"/>
          <p:nvPr/>
        </p:nvSpPr>
        <p:spPr>
          <a:xfrm>
            <a:off x="993138" y="3645146"/>
            <a:ext cx="7426961" cy="2400657"/>
          </a:xfrm>
          <a:prstGeom prst="rect">
            <a:avLst/>
          </a:prstGeom>
        </p:spPr>
        <p:txBody>
          <a:bodyPr vert="horz" wrap="square" lIns="0" tIns="0" rIns="0" bIns="0" rtlCol="0">
            <a:spAutoFit/>
          </a:bodyPr>
          <a:lstStyle/>
          <a:p>
            <a:pPr marL="355600" indent="-342900">
              <a:lnSpc>
                <a:spcPct val="100000"/>
              </a:lnSpc>
              <a:buFont typeface="Arial"/>
              <a:buChar char="•"/>
              <a:tabLst>
                <a:tab pos="355600" algn="l"/>
              </a:tabLst>
            </a:pPr>
            <a:r>
              <a:rPr sz="2600" spc="-5" dirty="0">
                <a:latin typeface="Calibri"/>
                <a:cs typeface="Calibri"/>
              </a:rPr>
              <a:t>P</a:t>
            </a:r>
            <a:r>
              <a:rPr sz="2600" dirty="0">
                <a:latin typeface="Calibri"/>
                <a:cs typeface="Calibri"/>
              </a:rPr>
              <a:t>ri</a:t>
            </a:r>
            <a:r>
              <a:rPr sz="2600" spc="-10" dirty="0">
                <a:latin typeface="Calibri"/>
                <a:cs typeface="Calibri"/>
              </a:rPr>
              <a:t>o</a:t>
            </a:r>
            <a:r>
              <a:rPr sz="2600" dirty="0">
                <a:latin typeface="Calibri"/>
                <a:cs typeface="Calibri"/>
              </a:rPr>
              <a:t>r ac</a:t>
            </a:r>
            <a:r>
              <a:rPr sz="2600" spc="-25" dirty="0">
                <a:latin typeface="Calibri"/>
                <a:cs typeface="Calibri"/>
              </a:rPr>
              <a:t>c</a:t>
            </a:r>
            <a:r>
              <a:rPr sz="2600" spc="-10" dirty="0">
                <a:latin typeface="Calibri"/>
                <a:cs typeface="Calibri"/>
              </a:rPr>
              <a:t>o</a:t>
            </a:r>
            <a:r>
              <a:rPr sz="2600" spc="-5" dirty="0">
                <a:latin typeface="Calibri"/>
                <a:cs typeface="Calibri"/>
              </a:rPr>
              <a:t>mp</a:t>
            </a:r>
            <a:r>
              <a:rPr sz="2600" dirty="0">
                <a:latin typeface="Calibri"/>
                <a:cs typeface="Calibri"/>
              </a:rPr>
              <a:t>lis</a:t>
            </a:r>
            <a:r>
              <a:rPr sz="2600" spc="-5" dirty="0">
                <a:latin typeface="Calibri"/>
                <a:cs typeface="Calibri"/>
              </a:rPr>
              <a:t>hm</a:t>
            </a:r>
            <a:r>
              <a:rPr sz="2600" dirty="0">
                <a:latin typeface="Calibri"/>
                <a:cs typeface="Calibri"/>
              </a:rPr>
              <a:t>e</a:t>
            </a:r>
            <a:r>
              <a:rPr sz="2600" spc="-25" dirty="0">
                <a:latin typeface="Calibri"/>
                <a:cs typeface="Calibri"/>
              </a:rPr>
              <a:t>n</a:t>
            </a:r>
            <a:r>
              <a:rPr sz="2600" dirty="0">
                <a:latin typeface="Calibri"/>
                <a:cs typeface="Calibri"/>
              </a:rPr>
              <a:t>ts</a:t>
            </a:r>
            <a:r>
              <a:rPr sz="2600" spc="-35" dirty="0">
                <a:latin typeface="Calibri"/>
                <a:cs typeface="Calibri"/>
              </a:rPr>
              <a:t> </a:t>
            </a:r>
            <a:r>
              <a:rPr sz="2600" dirty="0">
                <a:latin typeface="Calibri"/>
                <a:cs typeface="Calibri"/>
              </a:rPr>
              <a:t>and</a:t>
            </a:r>
            <a:r>
              <a:rPr sz="2600" spc="-15" dirty="0">
                <a:latin typeface="Calibri"/>
                <a:cs typeface="Calibri"/>
              </a:rPr>
              <a:t> </a:t>
            </a:r>
            <a:r>
              <a:rPr sz="2600" spc="-5" dirty="0">
                <a:latin typeface="Calibri"/>
                <a:cs typeface="Calibri"/>
              </a:rPr>
              <a:t>fu</a:t>
            </a:r>
            <a:r>
              <a:rPr sz="2600" dirty="0">
                <a:latin typeface="Calibri"/>
                <a:cs typeface="Calibri"/>
              </a:rPr>
              <a:t>t</a:t>
            </a:r>
            <a:r>
              <a:rPr sz="2600" spc="-5" dirty="0">
                <a:latin typeface="Calibri"/>
                <a:cs typeface="Calibri"/>
              </a:rPr>
              <a:t>u</a:t>
            </a:r>
            <a:r>
              <a:rPr sz="2600" spc="-35" dirty="0">
                <a:latin typeface="Calibri"/>
                <a:cs typeface="Calibri"/>
              </a:rPr>
              <a:t>r</a:t>
            </a:r>
            <a:r>
              <a:rPr sz="2600" dirty="0">
                <a:latin typeface="Calibri"/>
                <a:cs typeface="Calibri"/>
              </a:rPr>
              <a:t>e</a:t>
            </a:r>
            <a:r>
              <a:rPr sz="2600" spc="-25" dirty="0">
                <a:latin typeface="Calibri"/>
                <a:cs typeface="Calibri"/>
              </a:rPr>
              <a:t> </a:t>
            </a:r>
            <a:r>
              <a:rPr sz="2600" spc="-5" dirty="0">
                <a:latin typeface="Calibri"/>
                <a:cs typeface="Calibri"/>
              </a:rPr>
              <a:t>p</a:t>
            </a:r>
            <a:r>
              <a:rPr sz="2600" dirty="0">
                <a:latin typeface="Calibri"/>
                <a:cs typeface="Calibri"/>
              </a:rPr>
              <a:t>lans</a:t>
            </a:r>
            <a:r>
              <a:rPr lang="en-US" sz="2600" dirty="0">
                <a:latin typeface="Calibri"/>
                <a:cs typeface="Calibri"/>
              </a:rPr>
              <a:t> </a:t>
            </a:r>
          </a:p>
          <a:p>
            <a:pPr marL="12700">
              <a:lnSpc>
                <a:spcPct val="100000"/>
              </a:lnSpc>
              <a:tabLst>
                <a:tab pos="355600" algn="l"/>
              </a:tabLst>
            </a:pPr>
            <a:r>
              <a:rPr lang="en-US" sz="2600" dirty="0">
                <a:latin typeface="Calibri"/>
                <a:cs typeface="Calibri"/>
              </a:rPr>
              <a:t>	(what kind of person are you?) </a:t>
            </a:r>
            <a:endParaRPr sz="2600" dirty="0">
              <a:latin typeface="Calibri"/>
              <a:cs typeface="Calibri"/>
            </a:endParaRPr>
          </a:p>
          <a:p>
            <a:pPr marL="12700">
              <a:lnSpc>
                <a:spcPct val="100000"/>
              </a:lnSpc>
            </a:pPr>
            <a:r>
              <a:rPr sz="2600" dirty="0">
                <a:latin typeface="Arial"/>
                <a:cs typeface="Arial"/>
              </a:rPr>
              <a:t>•</a:t>
            </a:r>
          </a:p>
          <a:p>
            <a:pPr marL="12700">
              <a:lnSpc>
                <a:spcPct val="100000"/>
              </a:lnSpc>
            </a:pPr>
            <a:r>
              <a:rPr sz="2600" dirty="0">
                <a:latin typeface="Arial"/>
                <a:cs typeface="Arial"/>
              </a:rPr>
              <a:t>•</a:t>
            </a:r>
          </a:p>
          <a:p>
            <a:pPr marL="12700">
              <a:lnSpc>
                <a:spcPct val="100000"/>
              </a:lnSpc>
            </a:pPr>
            <a:r>
              <a:rPr sz="2600" dirty="0">
                <a:latin typeface="Arial"/>
                <a:cs typeface="Arial"/>
              </a:rPr>
              <a:t>•</a:t>
            </a:r>
          </a:p>
          <a:p>
            <a:pPr marL="12700">
              <a:lnSpc>
                <a:spcPct val="100000"/>
              </a:lnSpc>
            </a:pPr>
            <a:r>
              <a:rPr sz="2600" dirty="0">
                <a:latin typeface="Arial"/>
                <a:cs typeface="Arial"/>
              </a:rPr>
              <a:t>•</a:t>
            </a:r>
          </a:p>
        </p:txBody>
      </p:sp>
      <p:sp>
        <p:nvSpPr>
          <p:cNvPr id="6" name="object 6"/>
          <p:cNvSpPr txBox="1"/>
          <p:nvPr/>
        </p:nvSpPr>
        <p:spPr>
          <a:xfrm>
            <a:off x="1323282" y="4493921"/>
            <a:ext cx="3961129" cy="1544955"/>
          </a:xfrm>
          <a:prstGeom prst="rect">
            <a:avLst/>
          </a:prstGeom>
        </p:spPr>
        <p:txBody>
          <a:bodyPr vert="horz" wrap="square" lIns="0" tIns="0" rIns="0" bIns="0" rtlCol="0">
            <a:spAutoFit/>
          </a:bodyPr>
          <a:lstStyle/>
          <a:p>
            <a:pPr marL="12700" marR="5080">
              <a:lnSpc>
                <a:spcPct val="100000"/>
              </a:lnSpc>
            </a:pPr>
            <a:r>
              <a:rPr sz="2600" dirty="0">
                <a:latin typeface="Calibri"/>
                <a:cs typeface="Calibri"/>
              </a:rPr>
              <a:t>I</a:t>
            </a:r>
            <a:r>
              <a:rPr sz="2600" spc="-5" dirty="0">
                <a:latin typeface="Calibri"/>
                <a:cs typeface="Calibri"/>
              </a:rPr>
              <a:t>nd</a:t>
            </a:r>
            <a:r>
              <a:rPr sz="2600" dirty="0">
                <a:latin typeface="Calibri"/>
                <a:cs typeface="Calibri"/>
              </a:rPr>
              <a:t>ivi</a:t>
            </a:r>
            <a:r>
              <a:rPr sz="2600" spc="-5" dirty="0">
                <a:latin typeface="Calibri"/>
                <a:cs typeface="Calibri"/>
              </a:rPr>
              <a:t>dua</a:t>
            </a:r>
            <a:r>
              <a:rPr sz="2600" dirty="0">
                <a:latin typeface="Calibri"/>
                <a:cs typeface="Calibri"/>
              </a:rPr>
              <a:t>l</a:t>
            </a:r>
            <a:r>
              <a:rPr sz="2600" spc="-35" dirty="0">
                <a:latin typeface="Calibri"/>
                <a:cs typeface="Calibri"/>
              </a:rPr>
              <a:t> </a:t>
            </a:r>
            <a:r>
              <a:rPr sz="2600" spc="-40" dirty="0">
                <a:latin typeface="Calibri"/>
                <a:cs typeface="Calibri"/>
              </a:rPr>
              <a:t>e</a:t>
            </a:r>
            <a:r>
              <a:rPr sz="2600" spc="-5" dirty="0">
                <a:latin typeface="Calibri"/>
                <a:cs typeface="Calibri"/>
              </a:rPr>
              <a:t>xpe</a:t>
            </a:r>
            <a:r>
              <a:rPr sz="2600" dirty="0">
                <a:latin typeface="Calibri"/>
                <a:cs typeface="Calibri"/>
              </a:rPr>
              <a:t>rienc</a:t>
            </a:r>
            <a:r>
              <a:rPr sz="2600" spc="-15" dirty="0">
                <a:latin typeface="Calibri"/>
                <a:cs typeface="Calibri"/>
              </a:rPr>
              <a:t>e</a:t>
            </a:r>
            <a:r>
              <a:rPr sz="2600" dirty="0">
                <a:latin typeface="Calibri"/>
                <a:cs typeface="Calibri"/>
              </a:rPr>
              <a:t>s </a:t>
            </a:r>
            <a:r>
              <a:rPr sz="2600" spc="-50" dirty="0">
                <a:latin typeface="Calibri"/>
                <a:cs typeface="Calibri"/>
              </a:rPr>
              <a:t>P</a:t>
            </a:r>
            <a:r>
              <a:rPr sz="2600" spc="-10" dirty="0">
                <a:latin typeface="Calibri"/>
                <a:cs typeface="Calibri"/>
              </a:rPr>
              <a:t>o</a:t>
            </a:r>
            <a:r>
              <a:rPr sz="2600" spc="-25" dirty="0">
                <a:latin typeface="Calibri"/>
                <a:cs typeface="Calibri"/>
              </a:rPr>
              <a:t>t</a:t>
            </a:r>
            <a:r>
              <a:rPr sz="2600" dirty="0">
                <a:latin typeface="Calibri"/>
                <a:cs typeface="Calibri"/>
              </a:rPr>
              <a:t>e</a:t>
            </a:r>
            <a:r>
              <a:rPr sz="2600" spc="-25" dirty="0">
                <a:latin typeface="Calibri"/>
                <a:cs typeface="Calibri"/>
              </a:rPr>
              <a:t>n</a:t>
            </a:r>
            <a:r>
              <a:rPr sz="2600" dirty="0">
                <a:latin typeface="Calibri"/>
                <a:cs typeface="Calibri"/>
              </a:rPr>
              <a:t>ti</a:t>
            </a:r>
            <a:r>
              <a:rPr sz="2600" spc="-5" dirty="0">
                <a:latin typeface="Calibri"/>
                <a:cs typeface="Calibri"/>
              </a:rPr>
              <a:t>a</a:t>
            </a:r>
            <a:r>
              <a:rPr sz="2600" dirty="0">
                <a:latin typeface="Calibri"/>
                <a:cs typeface="Calibri"/>
              </a:rPr>
              <a:t>l</a:t>
            </a:r>
            <a:r>
              <a:rPr sz="2600" spc="-25" dirty="0">
                <a:latin typeface="Calibri"/>
                <a:cs typeface="Calibri"/>
              </a:rPr>
              <a:t> </a:t>
            </a:r>
            <a:r>
              <a:rPr sz="2600" spc="-5" dirty="0">
                <a:latin typeface="Calibri"/>
                <a:cs typeface="Calibri"/>
              </a:rPr>
              <a:t>b</a:t>
            </a:r>
            <a:r>
              <a:rPr sz="2600" dirty="0">
                <a:latin typeface="Calibri"/>
                <a:cs typeface="Calibri"/>
              </a:rPr>
              <a:t>e</a:t>
            </a:r>
            <a:r>
              <a:rPr sz="2600" spc="-5" dirty="0">
                <a:latin typeface="Calibri"/>
                <a:cs typeface="Calibri"/>
              </a:rPr>
              <a:t>n</a:t>
            </a:r>
            <a:r>
              <a:rPr sz="2600" spc="-25" dirty="0">
                <a:latin typeface="Calibri"/>
                <a:cs typeface="Calibri"/>
              </a:rPr>
              <a:t>e</a:t>
            </a:r>
            <a:r>
              <a:rPr sz="2600" spc="-5" dirty="0">
                <a:latin typeface="Calibri"/>
                <a:cs typeface="Calibri"/>
              </a:rPr>
              <a:t>f</a:t>
            </a:r>
            <a:r>
              <a:rPr sz="2600" dirty="0">
                <a:latin typeface="Calibri"/>
                <a:cs typeface="Calibri"/>
              </a:rPr>
              <a:t>it(</a:t>
            </a:r>
            <a:r>
              <a:rPr sz="2600" spc="-10" dirty="0">
                <a:latin typeface="Calibri"/>
                <a:cs typeface="Calibri"/>
              </a:rPr>
              <a:t>s</a:t>
            </a:r>
            <a:r>
              <a:rPr sz="2600" dirty="0">
                <a:latin typeface="Calibri"/>
                <a:cs typeface="Calibri"/>
              </a:rPr>
              <a:t>)</a:t>
            </a:r>
            <a:r>
              <a:rPr sz="2600" spc="-35" dirty="0">
                <a:latin typeface="Calibri"/>
                <a:cs typeface="Calibri"/>
              </a:rPr>
              <a:t> </a:t>
            </a:r>
            <a:r>
              <a:rPr sz="2600" spc="-25" dirty="0">
                <a:latin typeface="Calibri"/>
                <a:cs typeface="Calibri"/>
              </a:rPr>
              <a:t>t</a:t>
            </a:r>
            <a:r>
              <a:rPr sz="2600" dirty="0">
                <a:latin typeface="Calibri"/>
                <a:cs typeface="Calibri"/>
              </a:rPr>
              <a:t>o</a:t>
            </a:r>
            <a:r>
              <a:rPr sz="2600" spc="-10" dirty="0">
                <a:latin typeface="Calibri"/>
                <a:cs typeface="Calibri"/>
              </a:rPr>
              <a:t> </a:t>
            </a:r>
            <a:r>
              <a:rPr sz="2600" dirty="0">
                <a:latin typeface="Calibri"/>
                <a:cs typeface="Calibri"/>
              </a:rPr>
              <a:t>s</a:t>
            </a:r>
            <a:r>
              <a:rPr sz="2600" spc="-10" dirty="0">
                <a:latin typeface="Calibri"/>
                <a:cs typeface="Calibri"/>
              </a:rPr>
              <a:t>o</a:t>
            </a:r>
            <a:r>
              <a:rPr sz="2600" dirty="0">
                <a:latin typeface="Calibri"/>
                <a:cs typeface="Calibri"/>
              </a:rPr>
              <a:t>ci</a:t>
            </a:r>
            <a:r>
              <a:rPr sz="2600" spc="-15" dirty="0">
                <a:latin typeface="Calibri"/>
                <a:cs typeface="Calibri"/>
              </a:rPr>
              <a:t>e</a:t>
            </a:r>
            <a:r>
              <a:rPr sz="2600" dirty="0">
                <a:latin typeface="Calibri"/>
                <a:cs typeface="Calibri"/>
              </a:rPr>
              <a:t>ty C</a:t>
            </a:r>
            <a:r>
              <a:rPr sz="2600" spc="-10" dirty="0">
                <a:latin typeface="Calibri"/>
                <a:cs typeface="Calibri"/>
              </a:rPr>
              <a:t>o</a:t>
            </a:r>
            <a:r>
              <a:rPr sz="2600" spc="-5" dirty="0">
                <a:latin typeface="Calibri"/>
                <a:cs typeface="Calibri"/>
              </a:rPr>
              <a:t>mmun</a:t>
            </a:r>
            <a:r>
              <a:rPr sz="2600" dirty="0">
                <a:latin typeface="Calibri"/>
                <a:cs typeface="Calibri"/>
              </a:rPr>
              <a:t>ity</a:t>
            </a:r>
            <a:r>
              <a:rPr sz="2600" spc="-15" dirty="0">
                <a:latin typeface="Calibri"/>
                <a:cs typeface="Calibri"/>
              </a:rPr>
              <a:t> </a:t>
            </a:r>
            <a:r>
              <a:rPr sz="2600" spc="-10" dirty="0">
                <a:latin typeface="Calibri"/>
                <a:cs typeface="Calibri"/>
              </a:rPr>
              <a:t>o</a:t>
            </a:r>
            <a:r>
              <a:rPr sz="2600" spc="-5" dirty="0">
                <a:latin typeface="Calibri"/>
                <a:cs typeface="Calibri"/>
              </a:rPr>
              <a:t>u</a:t>
            </a:r>
            <a:r>
              <a:rPr sz="2600" dirty="0">
                <a:latin typeface="Calibri"/>
                <a:cs typeface="Calibri"/>
              </a:rPr>
              <a:t>t</a:t>
            </a:r>
            <a:r>
              <a:rPr sz="2600" spc="-35" dirty="0">
                <a:latin typeface="Calibri"/>
                <a:cs typeface="Calibri"/>
              </a:rPr>
              <a:t>r</a:t>
            </a:r>
            <a:r>
              <a:rPr sz="2600" dirty="0">
                <a:latin typeface="Calibri"/>
                <a:cs typeface="Calibri"/>
              </a:rPr>
              <a:t>each </a:t>
            </a:r>
            <a:r>
              <a:rPr sz="2600" spc="-50" dirty="0">
                <a:latin typeface="Calibri"/>
                <a:cs typeface="Calibri"/>
              </a:rPr>
              <a:t>R</a:t>
            </a:r>
            <a:r>
              <a:rPr sz="2600" spc="-25" dirty="0">
                <a:latin typeface="Calibri"/>
                <a:cs typeface="Calibri"/>
              </a:rPr>
              <a:t>e</a:t>
            </a:r>
            <a:r>
              <a:rPr sz="2600" spc="-65" dirty="0">
                <a:latin typeface="Calibri"/>
                <a:cs typeface="Calibri"/>
              </a:rPr>
              <a:t>f</a:t>
            </a:r>
            <a:r>
              <a:rPr sz="2600" dirty="0">
                <a:latin typeface="Calibri"/>
                <a:cs typeface="Calibri"/>
              </a:rPr>
              <a:t>e</a:t>
            </a:r>
            <a:r>
              <a:rPr sz="2600" spc="-35" dirty="0">
                <a:latin typeface="Calibri"/>
                <a:cs typeface="Calibri"/>
              </a:rPr>
              <a:t>r</a:t>
            </a:r>
            <a:r>
              <a:rPr sz="2600" dirty="0">
                <a:latin typeface="Calibri"/>
                <a:cs typeface="Calibri"/>
              </a:rPr>
              <a:t>en</a:t>
            </a:r>
            <a:r>
              <a:rPr sz="2600" spc="-15" dirty="0">
                <a:latin typeface="Calibri"/>
                <a:cs typeface="Calibri"/>
              </a:rPr>
              <a:t>c</a:t>
            </a:r>
            <a:r>
              <a:rPr sz="2600" dirty="0">
                <a:latin typeface="Calibri"/>
                <a:cs typeface="Calibri"/>
              </a:rPr>
              <a:t>e</a:t>
            </a:r>
            <a:r>
              <a:rPr sz="2600" spc="-35" dirty="0">
                <a:latin typeface="Calibri"/>
                <a:cs typeface="Calibri"/>
              </a:rPr>
              <a:t> </a:t>
            </a:r>
            <a:r>
              <a:rPr sz="2600" dirty="0">
                <a:latin typeface="Calibri"/>
                <a:cs typeface="Calibri"/>
              </a:rPr>
              <a:t>l</a:t>
            </a:r>
            <a:r>
              <a:rPr sz="2600" spc="-15" dirty="0">
                <a:latin typeface="Calibri"/>
                <a:cs typeface="Calibri"/>
              </a:rPr>
              <a:t>e</a:t>
            </a:r>
            <a:r>
              <a:rPr sz="2600" spc="-35" dirty="0">
                <a:latin typeface="Calibri"/>
                <a:cs typeface="Calibri"/>
              </a:rPr>
              <a:t>t</a:t>
            </a:r>
            <a:r>
              <a:rPr sz="2600" spc="-25" dirty="0">
                <a:latin typeface="Calibri"/>
                <a:cs typeface="Calibri"/>
              </a:rPr>
              <a:t>t</a:t>
            </a:r>
            <a:r>
              <a:rPr sz="2600" dirty="0">
                <a:latin typeface="Calibri"/>
                <a:cs typeface="Calibri"/>
              </a:rPr>
              <a:t>e</a:t>
            </a:r>
            <a:r>
              <a:rPr sz="2600" spc="-45" dirty="0">
                <a:latin typeface="Calibri"/>
                <a:cs typeface="Calibri"/>
              </a:rPr>
              <a:t>r</a:t>
            </a:r>
            <a:r>
              <a:rPr sz="2600" dirty="0">
                <a:latin typeface="Calibri"/>
                <a:cs typeface="Calibri"/>
              </a:rPr>
              <a:t>s</a:t>
            </a:r>
          </a:p>
        </p:txBody>
      </p:sp>
      <p:sp>
        <p:nvSpPr>
          <p:cNvPr id="7" name="object 7"/>
          <p:cNvSpPr/>
          <p:nvPr/>
        </p:nvSpPr>
        <p:spPr>
          <a:xfrm>
            <a:off x="5638800" y="4419600"/>
            <a:ext cx="2743187" cy="1823469"/>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5600700" y="4381500"/>
            <a:ext cx="2819400" cy="1905000"/>
          </a:xfrm>
          <a:custGeom>
            <a:avLst/>
            <a:gdLst/>
            <a:ahLst/>
            <a:cxnLst/>
            <a:rect l="l" t="t" r="r" b="b"/>
            <a:pathLst>
              <a:path w="2819400" h="1905000">
                <a:moveTo>
                  <a:pt x="0" y="0"/>
                </a:moveTo>
                <a:lnTo>
                  <a:pt x="2819400" y="0"/>
                </a:lnTo>
                <a:lnTo>
                  <a:pt x="2819400" y="1904403"/>
                </a:lnTo>
                <a:lnTo>
                  <a:pt x="0" y="1904403"/>
                </a:lnTo>
                <a:lnTo>
                  <a:pt x="0" y="0"/>
                </a:lnTo>
                <a:close/>
              </a:path>
            </a:pathLst>
          </a:custGeom>
          <a:ln w="76200">
            <a:solidFill>
              <a:srgbClr val="1F497D"/>
            </a:solidFill>
          </a:ln>
        </p:spPr>
        <p:txBody>
          <a:bodyPr wrap="square" lIns="0" tIns="0" rIns="0" bIns="0" rtlCol="0"/>
          <a:lstStyle/>
          <a:p>
            <a:endParaRPr/>
          </a:p>
        </p:txBody>
      </p:sp>
      <p:sp>
        <p:nvSpPr>
          <p:cNvPr id="9" name="object 9"/>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spc="-10" dirty="0"/>
              <a:t>16</a:t>
            </a:fld>
            <a:endParaRPr spc="-1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body" idx="1"/>
          </p:nvPr>
        </p:nvSpPr>
        <p:spPr>
          <a:prstGeom prst="rect">
            <a:avLst/>
          </a:prstGeom>
        </p:spPr>
        <p:txBody>
          <a:bodyPr vert="horz" wrap="square" lIns="0" tIns="0" rIns="0" bIns="0" rtlCol="0">
            <a:spAutoFit/>
          </a:bodyPr>
          <a:lstStyle/>
          <a:p>
            <a:pPr marL="355600" marR="5080" indent="-342900">
              <a:lnSpc>
                <a:spcPct val="100000"/>
              </a:lnSpc>
              <a:buFont typeface="Arial"/>
              <a:buChar char="•"/>
              <a:tabLst>
                <a:tab pos="355600" algn="l"/>
              </a:tabLst>
            </a:pPr>
            <a:r>
              <a:rPr spc="-25" dirty="0"/>
              <a:t>D</a:t>
            </a:r>
            <a:r>
              <a:rPr spc="-15" dirty="0"/>
              <a:t>e</a:t>
            </a:r>
            <a:r>
              <a:rPr spc="-30" dirty="0"/>
              <a:t>m</a:t>
            </a:r>
            <a:r>
              <a:rPr spc="-15" dirty="0"/>
              <a:t>o</a:t>
            </a:r>
            <a:r>
              <a:rPr spc="-20" dirty="0"/>
              <a:t>n</a:t>
            </a:r>
            <a:r>
              <a:rPr spc="-55" dirty="0"/>
              <a:t>s</a:t>
            </a:r>
            <a:r>
              <a:rPr spc="-10" dirty="0"/>
              <a:t>t</a:t>
            </a:r>
            <a:r>
              <a:rPr spc="-75" dirty="0"/>
              <a:t>r</a:t>
            </a:r>
            <a:r>
              <a:rPr spc="-35" dirty="0"/>
              <a:t>at</a:t>
            </a:r>
            <a:r>
              <a:rPr spc="-15" dirty="0"/>
              <a:t>ed</a:t>
            </a:r>
            <a:r>
              <a:rPr spc="30" dirty="0"/>
              <a:t> </a:t>
            </a:r>
            <a:r>
              <a:rPr b="1" spc="-15" dirty="0">
                <a:latin typeface="Calibri"/>
                <a:cs typeface="Calibri"/>
              </a:rPr>
              <a:t>i</a:t>
            </a:r>
            <a:r>
              <a:rPr b="1" spc="-40" dirty="0">
                <a:latin typeface="Calibri"/>
                <a:cs typeface="Calibri"/>
              </a:rPr>
              <a:t>n</a:t>
            </a:r>
            <a:r>
              <a:rPr b="1" spc="-45" dirty="0">
                <a:latin typeface="Calibri"/>
                <a:cs typeface="Calibri"/>
              </a:rPr>
              <a:t>t</a:t>
            </a:r>
            <a:r>
              <a:rPr b="1" spc="-20" dirty="0">
                <a:latin typeface="Calibri"/>
                <a:cs typeface="Calibri"/>
              </a:rPr>
              <a:t>elle</a:t>
            </a:r>
            <a:r>
              <a:rPr b="1" spc="-5" dirty="0">
                <a:latin typeface="Calibri"/>
                <a:cs typeface="Calibri"/>
              </a:rPr>
              <a:t>c</a:t>
            </a:r>
            <a:r>
              <a:rPr b="1" spc="-15" dirty="0">
                <a:latin typeface="Calibri"/>
                <a:cs typeface="Calibri"/>
              </a:rPr>
              <a:t>tu</a:t>
            </a:r>
            <a:r>
              <a:rPr b="1" spc="-20" dirty="0">
                <a:latin typeface="Calibri"/>
                <a:cs typeface="Calibri"/>
              </a:rPr>
              <a:t>a</a:t>
            </a:r>
            <a:r>
              <a:rPr b="1" spc="-10" dirty="0">
                <a:latin typeface="Calibri"/>
                <a:cs typeface="Calibri"/>
              </a:rPr>
              <a:t>l</a:t>
            </a:r>
            <a:r>
              <a:rPr b="1" spc="45" dirty="0">
                <a:latin typeface="Calibri"/>
                <a:cs typeface="Calibri"/>
              </a:rPr>
              <a:t> </a:t>
            </a:r>
            <a:r>
              <a:rPr b="1" spc="-15" dirty="0">
                <a:latin typeface="Calibri"/>
                <a:cs typeface="Calibri"/>
              </a:rPr>
              <a:t>ability</a:t>
            </a:r>
            <a:r>
              <a:rPr b="1" spc="10" dirty="0">
                <a:latin typeface="Calibri"/>
                <a:cs typeface="Calibri"/>
              </a:rPr>
              <a:t> </a:t>
            </a:r>
            <a:r>
              <a:rPr spc="-10" dirty="0"/>
              <a:t>a</a:t>
            </a:r>
            <a:r>
              <a:rPr spc="-20" dirty="0"/>
              <a:t>n</a:t>
            </a:r>
            <a:r>
              <a:rPr spc="-15" dirty="0"/>
              <a:t>d</a:t>
            </a:r>
            <a:r>
              <a:rPr spc="10" dirty="0"/>
              <a:t> </a:t>
            </a:r>
            <a:r>
              <a:rPr spc="-15" dirty="0"/>
              <a:t>ot</a:t>
            </a:r>
            <a:r>
              <a:rPr spc="-20" dirty="0"/>
              <a:t>h</a:t>
            </a:r>
            <a:r>
              <a:rPr spc="-15" dirty="0"/>
              <a:t>er</a:t>
            </a:r>
            <a:r>
              <a:rPr spc="10" dirty="0"/>
              <a:t> </a:t>
            </a:r>
            <a:r>
              <a:rPr spc="-10" dirty="0"/>
              <a:t>acc</a:t>
            </a:r>
            <a:r>
              <a:rPr spc="-15" dirty="0"/>
              <a:t>e</a:t>
            </a:r>
            <a:r>
              <a:rPr spc="-35" dirty="0"/>
              <a:t>pt</a:t>
            </a:r>
            <a:r>
              <a:rPr spc="-15" dirty="0"/>
              <a:t>ed</a:t>
            </a:r>
            <a:r>
              <a:rPr spc="-10" dirty="0"/>
              <a:t> </a:t>
            </a:r>
            <a:r>
              <a:rPr spc="-50" dirty="0"/>
              <a:t>r</a:t>
            </a:r>
            <a:r>
              <a:rPr spc="-15" dirty="0"/>
              <a:t>e</a:t>
            </a:r>
            <a:r>
              <a:rPr spc="-20" dirty="0"/>
              <a:t>quisi</a:t>
            </a:r>
            <a:r>
              <a:rPr spc="-35" dirty="0"/>
              <a:t>t</a:t>
            </a:r>
            <a:r>
              <a:rPr spc="-15" dirty="0"/>
              <a:t>es</a:t>
            </a:r>
            <a:r>
              <a:rPr spc="35" dirty="0"/>
              <a:t> </a:t>
            </a:r>
            <a:r>
              <a:rPr spc="-75" dirty="0"/>
              <a:t>f</a:t>
            </a:r>
            <a:r>
              <a:rPr spc="-15" dirty="0"/>
              <a:t>or</a:t>
            </a:r>
            <a:r>
              <a:rPr spc="5" dirty="0"/>
              <a:t> </a:t>
            </a:r>
            <a:r>
              <a:rPr b="1" spc="-15" dirty="0">
                <a:latin typeface="Calibri"/>
                <a:cs typeface="Calibri"/>
              </a:rPr>
              <a:t>s</a:t>
            </a:r>
            <a:r>
              <a:rPr b="1" spc="-10" dirty="0">
                <a:latin typeface="Calibri"/>
                <a:cs typeface="Calibri"/>
              </a:rPr>
              <a:t>c</a:t>
            </a:r>
            <a:r>
              <a:rPr b="1" spc="-20" dirty="0">
                <a:latin typeface="Calibri"/>
                <a:cs typeface="Calibri"/>
              </a:rPr>
              <a:t>hol</a:t>
            </a:r>
            <a:r>
              <a:rPr b="1" spc="-15" dirty="0">
                <a:latin typeface="Calibri"/>
                <a:cs typeface="Calibri"/>
              </a:rPr>
              <a:t>arly</a:t>
            </a:r>
            <a:r>
              <a:rPr b="1" spc="20" dirty="0">
                <a:latin typeface="Calibri"/>
                <a:cs typeface="Calibri"/>
              </a:rPr>
              <a:t> </a:t>
            </a:r>
            <a:r>
              <a:rPr b="1" spc="-15" dirty="0">
                <a:latin typeface="Calibri"/>
                <a:cs typeface="Calibri"/>
              </a:rPr>
              <a:t>s</a:t>
            </a:r>
            <a:r>
              <a:rPr b="1" spc="-10" dirty="0">
                <a:latin typeface="Calibri"/>
                <a:cs typeface="Calibri"/>
              </a:rPr>
              <a:t>c</a:t>
            </a:r>
            <a:r>
              <a:rPr b="1" spc="-20" dirty="0">
                <a:latin typeface="Calibri"/>
                <a:cs typeface="Calibri"/>
              </a:rPr>
              <a:t>ie</a:t>
            </a:r>
            <a:r>
              <a:rPr b="1" spc="-45" dirty="0">
                <a:latin typeface="Calibri"/>
                <a:cs typeface="Calibri"/>
              </a:rPr>
              <a:t>n</a:t>
            </a:r>
            <a:r>
              <a:rPr b="1" spc="-10" dirty="0">
                <a:latin typeface="Calibri"/>
                <a:cs typeface="Calibri"/>
              </a:rPr>
              <a:t>t</a:t>
            </a:r>
            <a:r>
              <a:rPr b="1" spc="-15" dirty="0">
                <a:latin typeface="Calibri"/>
                <a:cs typeface="Calibri"/>
              </a:rPr>
              <a:t>i</a:t>
            </a:r>
            <a:r>
              <a:rPr b="1" spc="-10" dirty="0">
                <a:latin typeface="Calibri"/>
                <a:cs typeface="Calibri"/>
              </a:rPr>
              <a:t>f</a:t>
            </a:r>
            <a:r>
              <a:rPr b="1" spc="-15" dirty="0">
                <a:latin typeface="Calibri"/>
                <a:cs typeface="Calibri"/>
              </a:rPr>
              <a:t>ic</a:t>
            </a:r>
            <a:r>
              <a:rPr b="1" spc="20" dirty="0">
                <a:latin typeface="Calibri"/>
                <a:cs typeface="Calibri"/>
              </a:rPr>
              <a:t> </a:t>
            </a:r>
            <a:r>
              <a:rPr b="1" spc="-55" dirty="0">
                <a:latin typeface="Calibri"/>
                <a:cs typeface="Calibri"/>
              </a:rPr>
              <a:t>s</a:t>
            </a:r>
            <a:r>
              <a:rPr b="1" spc="-10" dirty="0">
                <a:latin typeface="Calibri"/>
                <a:cs typeface="Calibri"/>
              </a:rPr>
              <a:t>t</a:t>
            </a:r>
            <a:r>
              <a:rPr b="1" spc="-20" dirty="0">
                <a:latin typeface="Calibri"/>
                <a:cs typeface="Calibri"/>
              </a:rPr>
              <a:t>ud</a:t>
            </a:r>
            <a:r>
              <a:rPr b="1" spc="-30" dirty="0">
                <a:latin typeface="Calibri"/>
                <a:cs typeface="Calibri"/>
              </a:rPr>
              <a:t>y</a:t>
            </a:r>
            <a:r>
              <a:rPr spc="-10" dirty="0"/>
              <a:t>,</a:t>
            </a:r>
            <a:r>
              <a:rPr spc="10" dirty="0"/>
              <a:t> </a:t>
            </a:r>
            <a:r>
              <a:rPr spc="-20" dirty="0"/>
              <a:t>su</a:t>
            </a:r>
            <a:r>
              <a:rPr spc="-10" dirty="0"/>
              <a:t>c</a:t>
            </a:r>
            <a:r>
              <a:rPr spc="-15" dirty="0"/>
              <a:t>h</a:t>
            </a:r>
            <a:r>
              <a:rPr spc="30" dirty="0"/>
              <a:t> </a:t>
            </a:r>
            <a:r>
              <a:rPr spc="-10" dirty="0"/>
              <a:t>a</a:t>
            </a:r>
            <a:r>
              <a:rPr spc="-15" dirty="0"/>
              <a:t>s</a:t>
            </a:r>
            <a:r>
              <a:rPr dirty="0"/>
              <a:t> </a:t>
            </a:r>
            <a:r>
              <a:rPr spc="-10" dirty="0"/>
              <a:t>t</a:t>
            </a:r>
            <a:r>
              <a:rPr spc="-20" dirty="0"/>
              <a:t>h</a:t>
            </a:r>
            <a:r>
              <a:rPr spc="-15" dirty="0"/>
              <a:t>e</a:t>
            </a:r>
            <a:r>
              <a:rPr spc="-10" dirty="0"/>
              <a:t> </a:t>
            </a:r>
            <a:r>
              <a:rPr b="1" spc="-15" dirty="0">
                <a:latin typeface="Calibri"/>
                <a:cs typeface="Calibri"/>
              </a:rPr>
              <a:t>ability</a:t>
            </a:r>
            <a:r>
              <a:rPr b="1" spc="15" dirty="0">
                <a:latin typeface="Calibri"/>
                <a:cs typeface="Calibri"/>
              </a:rPr>
              <a:t> </a:t>
            </a:r>
            <a:r>
              <a:rPr spc="-35" dirty="0"/>
              <a:t>t</a:t>
            </a:r>
            <a:r>
              <a:rPr spc="-15" dirty="0"/>
              <a:t>o:</a:t>
            </a:r>
          </a:p>
          <a:p>
            <a:pPr>
              <a:lnSpc>
                <a:spcPct val="100000"/>
              </a:lnSpc>
              <a:spcBef>
                <a:spcPts val="45"/>
              </a:spcBef>
              <a:buFont typeface="Arial"/>
              <a:buChar char="•"/>
            </a:pPr>
            <a:endParaRPr sz="4050">
              <a:latin typeface="Times New Roman"/>
              <a:cs typeface="Times New Roman"/>
            </a:endParaRPr>
          </a:p>
          <a:p>
            <a:pPr marL="756285" lvl="1" indent="-286385">
              <a:lnSpc>
                <a:spcPct val="100000"/>
              </a:lnSpc>
              <a:buFont typeface="Arial"/>
              <a:buChar char="–"/>
              <a:tabLst>
                <a:tab pos="756920" algn="l"/>
              </a:tabLst>
            </a:pPr>
            <a:r>
              <a:rPr sz="2800" spc="-20" dirty="0">
                <a:latin typeface="Calibri"/>
                <a:cs typeface="Calibri"/>
              </a:rPr>
              <a:t>Pl</a:t>
            </a:r>
            <a:r>
              <a:rPr sz="2800" spc="-15" dirty="0">
                <a:latin typeface="Calibri"/>
                <a:cs typeface="Calibri"/>
              </a:rPr>
              <a:t>an</a:t>
            </a:r>
            <a:r>
              <a:rPr sz="2800" spc="10" dirty="0">
                <a:latin typeface="Calibri"/>
                <a:cs typeface="Calibri"/>
              </a:rPr>
              <a:t> </a:t>
            </a:r>
            <a:r>
              <a:rPr sz="2800" spc="-10" dirty="0">
                <a:latin typeface="Calibri"/>
                <a:cs typeface="Calibri"/>
              </a:rPr>
              <a:t>a</a:t>
            </a:r>
            <a:r>
              <a:rPr sz="2800" spc="-20" dirty="0">
                <a:latin typeface="Calibri"/>
                <a:cs typeface="Calibri"/>
              </a:rPr>
              <a:t>n</a:t>
            </a:r>
            <a:r>
              <a:rPr sz="2800" spc="-15" dirty="0">
                <a:latin typeface="Calibri"/>
                <a:cs typeface="Calibri"/>
              </a:rPr>
              <a:t>d</a:t>
            </a:r>
            <a:r>
              <a:rPr sz="2800" spc="20" dirty="0">
                <a:latin typeface="Calibri"/>
                <a:cs typeface="Calibri"/>
              </a:rPr>
              <a:t> </a:t>
            </a:r>
            <a:r>
              <a:rPr sz="2800" spc="-35" dirty="0">
                <a:latin typeface="Calibri"/>
                <a:cs typeface="Calibri"/>
              </a:rPr>
              <a:t>c</a:t>
            </a:r>
            <a:r>
              <a:rPr sz="2800" spc="-15" dirty="0">
                <a:latin typeface="Calibri"/>
                <a:cs typeface="Calibri"/>
              </a:rPr>
              <a:t>o</a:t>
            </a:r>
            <a:r>
              <a:rPr sz="2800" spc="-20" dirty="0">
                <a:latin typeface="Calibri"/>
                <a:cs typeface="Calibri"/>
              </a:rPr>
              <a:t>ndu</a:t>
            </a:r>
            <a:r>
              <a:rPr sz="2800" spc="-10" dirty="0">
                <a:latin typeface="Calibri"/>
                <a:cs typeface="Calibri"/>
              </a:rPr>
              <a:t>ct</a:t>
            </a:r>
            <a:r>
              <a:rPr sz="2800" spc="35" dirty="0">
                <a:latin typeface="Calibri"/>
                <a:cs typeface="Calibri"/>
              </a:rPr>
              <a:t> </a:t>
            </a:r>
            <a:r>
              <a:rPr sz="2800" spc="-50" dirty="0">
                <a:latin typeface="Calibri"/>
                <a:cs typeface="Calibri"/>
              </a:rPr>
              <a:t>r</a:t>
            </a:r>
            <a:r>
              <a:rPr sz="2800" spc="-15" dirty="0">
                <a:latin typeface="Calibri"/>
                <a:cs typeface="Calibri"/>
              </a:rPr>
              <a:t>e</a:t>
            </a:r>
            <a:r>
              <a:rPr sz="2800" spc="-20" dirty="0">
                <a:latin typeface="Calibri"/>
                <a:cs typeface="Calibri"/>
              </a:rPr>
              <a:t>s</a:t>
            </a:r>
            <a:r>
              <a:rPr sz="2800" spc="-15" dirty="0">
                <a:latin typeface="Calibri"/>
                <a:cs typeface="Calibri"/>
              </a:rPr>
              <a:t>e</a:t>
            </a:r>
            <a:r>
              <a:rPr sz="2800" spc="-10" dirty="0">
                <a:latin typeface="Calibri"/>
                <a:cs typeface="Calibri"/>
              </a:rPr>
              <a:t>a</a:t>
            </a:r>
            <a:r>
              <a:rPr sz="2800" spc="-50" dirty="0">
                <a:latin typeface="Calibri"/>
                <a:cs typeface="Calibri"/>
              </a:rPr>
              <a:t>r</a:t>
            </a:r>
            <a:r>
              <a:rPr sz="2800" spc="-10" dirty="0">
                <a:latin typeface="Calibri"/>
                <a:cs typeface="Calibri"/>
              </a:rPr>
              <a:t>c</a:t>
            </a:r>
            <a:r>
              <a:rPr sz="2800" spc="-15" dirty="0">
                <a:latin typeface="Calibri"/>
                <a:cs typeface="Calibri"/>
              </a:rPr>
              <a:t>h</a:t>
            </a:r>
            <a:endParaRPr sz="2800">
              <a:latin typeface="Calibri"/>
              <a:cs typeface="Calibri"/>
            </a:endParaRPr>
          </a:p>
          <a:p>
            <a:pPr marL="756285" marR="1673225" lvl="1" indent="-286385">
              <a:lnSpc>
                <a:spcPct val="100000"/>
              </a:lnSpc>
              <a:spcBef>
                <a:spcPts val="670"/>
              </a:spcBef>
              <a:buFont typeface="Arial"/>
              <a:buChar char="–"/>
              <a:tabLst>
                <a:tab pos="756920" algn="l"/>
              </a:tabLst>
            </a:pPr>
            <a:r>
              <a:rPr sz="2800" spc="-150" dirty="0">
                <a:latin typeface="Calibri"/>
                <a:cs typeface="Calibri"/>
              </a:rPr>
              <a:t>W</a:t>
            </a:r>
            <a:r>
              <a:rPr sz="2800" spc="-15" dirty="0">
                <a:latin typeface="Calibri"/>
                <a:cs typeface="Calibri"/>
              </a:rPr>
              <a:t>ork</a:t>
            </a:r>
            <a:r>
              <a:rPr sz="2800" spc="15" dirty="0">
                <a:latin typeface="Calibri"/>
                <a:cs typeface="Calibri"/>
              </a:rPr>
              <a:t> </a:t>
            </a:r>
            <a:r>
              <a:rPr sz="2800" spc="-10" dirty="0">
                <a:latin typeface="Calibri"/>
                <a:cs typeface="Calibri"/>
              </a:rPr>
              <a:t>a</a:t>
            </a:r>
            <a:r>
              <a:rPr sz="2800" spc="-15" dirty="0">
                <a:latin typeface="Calibri"/>
                <a:cs typeface="Calibri"/>
              </a:rPr>
              <a:t>s</a:t>
            </a:r>
            <a:r>
              <a:rPr sz="2800" dirty="0">
                <a:latin typeface="Calibri"/>
                <a:cs typeface="Calibri"/>
              </a:rPr>
              <a:t> </a:t>
            </a:r>
            <a:r>
              <a:rPr sz="2800" spc="-15" dirty="0">
                <a:latin typeface="Calibri"/>
                <a:cs typeface="Calibri"/>
              </a:rPr>
              <a:t>a</a:t>
            </a:r>
            <a:r>
              <a:rPr sz="2800" spc="5" dirty="0">
                <a:latin typeface="Calibri"/>
                <a:cs typeface="Calibri"/>
              </a:rPr>
              <a:t> </a:t>
            </a:r>
            <a:r>
              <a:rPr sz="2800" spc="-30" dirty="0">
                <a:latin typeface="Calibri"/>
                <a:cs typeface="Calibri"/>
              </a:rPr>
              <a:t>m</a:t>
            </a:r>
            <a:r>
              <a:rPr sz="2800" spc="-15" dirty="0">
                <a:latin typeface="Calibri"/>
                <a:cs typeface="Calibri"/>
              </a:rPr>
              <a:t>e</a:t>
            </a:r>
            <a:r>
              <a:rPr sz="2800" spc="-30" dirty="0">
                <a:latin typeface="Calibri"/>
                <a:cs typeface="Calibri"/>
              </a:rPr>
              <a:t>m</a:t>
            </a:r>
            <a:r>
              <a:rPr sz="2800" spc="-20" dirty="0">
                <a:latin typeface="Calibri"/>
                <a:cs typeface="Calibri"/>
              </a:rPr>
              <a:t>b</a:t>
            </a:r>
            <a:r>
              <a:rPr sz="2800" spc="-15" dirty="0">
                <a:latin typeface="Calibri"/>
                <a:cs typeface="Calibri"/>
              </a:rPr>
              <a:t>er</a:t>
            </a:r>
            <a:r>
              <a:rPr sz="2800" spc="10" dirty="0">
                <a:latin typeface="Calibri"/>
                <a:cs typeface="Calibri"/>
              </a:rPr>
              <a:t> </a:t>
            </a:r>
            <a:r>
              <a:rPr sz="2800" spc="-15" dirty="0">
                <a:latin typeface="Calibri"/>
                <a:cs typeface="Calibri"/>
              </a:rPr>
              <a:t>of</a:t>
            </a:r>
            <a:r>
              <a:rPr sz="2800" dirty="0">
                <a:latin typeface="Calibri"/>
                <a:cs typeface="Calibri"/>
              </a:rPr>
              <a:t> </a:t>
            </a:r>
            <a:r>
              <a:rPr sz="2800" spc="-15" dirty="0">
                <a:latin typeface="Calibri"/>
                <a:cs typeface="Calibri"/>
              </a:rPr>
              <a:t>a</a:t>
            </a:r>
            <a:r>
              <a:rPr sz="2800" spc="5" dirty="0">
                <a:latin typeface="Calibri"/>
                <a:cs typeface="Calibri"/>
              </a:rPr>
              <a:t> </a:t>
            </a:r>
            <a:r>
              <a:rPr sz="2800" spc="-35" dirty="0">
                <a:latin typeface="Calibri"/>
                <a:cs typeface="Calibri"/>
              </a:rPr>
              <a:t>t</a:t>
            </a:r>
            <a:r>
              <a:rPr sz="2800" spc="-15" dirty="0">
                <a:latin typeface="Calibri"/>
                <a:cs typeface="Calibri"/>
              </a:rPr>
              <a:t>e</a:t>
            </a:r>
            <a:r>
              <a:rPr sz="2800" spc="-10" dirty="0">
                <a:latin typeface="Calibri"/>
                <a:cs typeface="Calibri"/>
              </a:rPr>
              <a:t>a</a:t>
            </a:r>
            <a:r>
              <a:rPr sz="2800" spc="-25" dirty="0">
                <a:latin typeface="Calibri"/>
                <a:cs typeface="Calibri"/>
              </a:rPr>
              <a:t>m</a:t>
            </a:r>
            <a:r>
              <a:rPr sz="2800" spc="-15" dirty="0">
                <a:latin typeface="Calibri"/>
                <a:cs typeface="Calibri"/>
              </a:rPr>
              <a:t> </a:t>
            </a:r>
            <a:r>
              <a:rPr sz="2800" spc="-10" dirty="0">
                <a:latin typeface="Calibri"/>
                <a:cs typeface="Calibri"/>
              </a:rPr>
              <a:t>a</a:t>
            </a:r>
            <a:r>
              <a:rPr sz="2800" spc="-15" dirty="0">
                <a:latin typeface="Calibri"/>
                <a:cs typeface="Calibri"/>
              </a:rPr>
              <a:t>s</a:t>
            </a:r>
            <a:r>
              <a:rPr sz="2800" dirty="0">
                <a:latin typeface="Calibri"/>
                <a:cs typeface="Calibri"/>
              </a:rPr>
              <a:t> </a:t>
            </a:r>
            <a:r>
              <a:rPr sz="2800" spc="-40" dirty="0">
                <a:latin typeface="Calibri"/>
                <a:cs typeface="Calibri"/>
              </a:rPr>
              <a:t>w</a:t>
            </a:r>
            <a:r>
              <a:rPr sz="2800" spc="-15" dirty="0">
                <a:latin typeface="Calibri"/>
                <a:cs typeface="Calibri"/>
              </a:rPr>
              <a:t>e</a:t>
            </a:r>
            <a:r>
              <a:rPr sz="2800" spc="-20" dirty="0">
                <a:latin typeface="Calibri"/>
                <a:cs typeface="Calibri"/>
              </a:rPr>
              <a:t>l</a:t>
            </a:r>
            <a:r>
              <a:rPr sz="2800" dirty="0">
                <a:latin typeface="Calibri"/>
                <a:cs typeface="Calibri"/>
              </a:rPr>
              <a:t>l</a:t>
            </a:r>
            <a:r>
              <a:rPr sz="2800" spc="-5" dirty="0">
                <a:latin typeface="Calibri"/>
                <a:cs typeface="Calibri"/>
              </a:rPr>
              <a:t> </a:t>
            </a:r>
            <a:r>
              <a:rPr sz="2800" spc="-10" dirty="0">
                <a:latin typeface="Calibri"/>
                <a:cs typeface="Calibri"/>
              </a:rPr>
              <a:t>a</a:t>
            </a:r>
            <a:r>
              <a:rPr sz="2800" spc="-15" dirty="0">
                <a:latin typeface="Calibri"/>
                <a:cs typeface="Calibri"/>
              </a:rPr>
              <a:t>s</a:t>
            </a:r>
            <a:r>
              <a:rPr sz="2800" spc="-10" dirty="0">
                <a:latin typeface="Calibri"/>
                <a:cs typeface="Calibri"/>
              </a:rPr>
              <a:t> </a:t>
            </a:r>
            <a:r>
              <a:rPr sz="2800" spc="-20" dirty="0">
                <a:latin typeface="Calibri"/>
                <a:cs typeface="Calibri"/>
              </a:rPr>
              <a:t>ind</a:t>
            </a:r>
            <a:r>
              <a:rPr sz="2800" spc="-15" dirty="0">
                <a:latin typeface="Calibri"/>
                <a:cs typeface="Calibri"/>
              </a:rPr>
              <a:t>e</a:t>
            </a:r>
            <a:r>
              <a:rPr sz="2800" spc="-20" dirty="0">
                <a:latin typeface="Calibri"/>
                <a:cs typeface="Calibri"/>
              </a:rPr>
              <a:t>p</a:t>
            </a:r>
            <a:r>
              <a:rPr sz="2800" spc="-15" dirty="0">
                <a:latin typeface="Calibri"/>
                <a:cs typeface="Calibri"/>
              </a:rPr>
              <a:t>e</a:t>
            </a:r>
            <a:r>
              <a:rPr sz="2800" spc="-20" dirty="0">
                <a:latin typeface="Calibri"/>
                <a:cs typeface="Calibri"/>
              </a:rPr>
              <a:t>nd</a:t>
            </a:r>
            <a:r>
              <a:rPr sz="2800" spc="-15" dirty="0">
                <a:latin typeface="Calibri"/>
                <a:cs typeface="Calibri"/>
              </a:rPr>
              <a:t>e</a:t>
            </a:r>
            <a:r>
              <a:rPr sz="2800" spc="-45" dirty="0">
                <a:latin typeface="Calibri"/>
                <a:cs typeface="Calibri"/>
              </a:rPr>
              <a:t>n</a:t>
            </a:r>
            <a:r>
              <a:rPr sz="2800" spc="-10" dirty="0">
                <a:latin typeface="Calibri"/>
                <a:cs typeface="Calibri"/>
              </a:rPr>
              <a:t>t</a:t>
            </a:r>
            <a:r>
              <a:rPr sz="2800" spc="-20" dirty="0">
                <a:latin typeface="Calibri"/>
                <a:cs typeface="Calibri"/>
              </a:rPr>
              <a:t>ly</a:t>
            </a:r>
            <a:endParaRPr sz="2800">
              <a:latin typeface="Calibri"/>
              <a:cs typeface="Calibri"/>
            </a:endParaRPr>
          </a:p>
          <a:p>
            <a:pPr marL="756285" lvl="1" indent="-286385">
              <a:lnSpc>
                <a:spcPct val="100000"/>
              </a:lnSpc>
              <a:spcBef>
                <a:spcPts val="670"/>
              </a:spcBef>
              <a:buFont typeface="Arial"/>
              <a:buChar char="–"/>
              <a:tabLst>
                <a:tab pos="756920" algn="l"/>
              </a:tabLst>
            </a:pPr>
            <a:r>
              <a:rPr sz="2800" spc="-10" dirty="0">
                <a:latin typeface="Calibri"/>
                <a:cs typeface="Calibri"/>
              </a:rPr>
              <a:t>I</a:t>
            </a:r>
            <a:r>
              <a:rPr sz="2800" spc="-45" dirty="0">
                <a:latin typeface="Calibri"/>
                <a:cs typeface="Calibri"/>
              </a:rPr>
              <a:t>n</a:t>
            </a:r>
            <a:r>
              <a:rPr sz="2800" spc="-35" dirty="0">
                <a:latin typeface="Calibri"/>
                <a:cs typeface="Calibri"/>
              </a:rPr>
              <a:t>t</a:t>
            </a:r>
            <a:r>
              <a:rPr sz="2800" spc="-15" dirty="0">
                <a:latin typeface="Calibri"/>
                <a:cs typeface="Calibri"/>
              </a:rPr>
              <a:t>er</a:t>
            </a:r>
            <a:r>
              <a:rPr sz="2800" spc="-20" dirty="0">
                <a:latin typeface="Calibri"/>
                <a:cs typeface="Calibri"/>
              </a:rPr>
              <a:t>p</a:t>
            </a:r>
            <a:r>
              <a:rPr sz="2800" spc="-50" dirty="0">
                <a:latin typeface="Calibri"/>
                <a:cs typeface="Calibri"/>
              </a:rPr>
              <a:t>r</a:t>
            </a:r>
            <a:r>
              <a:rPr sz="2800" spc="-25" dirty="0">
                <a:latin typeface="Calibri"/>
                <a:cs typeface="Calibri"/>
              </a:rPr>
              <a:t>e</a:t>
            </a:r>
            <a:r>
              <a:rPr sz="2800" spc="-10" dirty="0">
                <a:latin typeface="Calibri"/>
                <a:cs typeface="Calibri"/>
              </a:rPr>
              <a:t>t</a:t>
            </a:r>
            <a:r>
              <a:rPr sz="2800" dirty="0">
                <a:latin typeface="Calibri"/>
                <a:cs typeface="Calibri"/>
              </a:rPr>
              <a:t> </a:t>
            </a:r>
            <a:r>
              <a:rPr sz="2800" spc="-10" dirty="0">
                <a:latin typeface="Calibri"/>
                <a:cs typeface="Calibri"/>
              </a:rPr>
              <a:t>a</a:t>
            </a:r>
            <a:r>
              <a:rPr sz="2800" spc="-20" dirty="0">
                <a:latin typeface="Calibri"/>
                <a:cs typeface="Calibri"/>
              </a:rPr>
              <a:t>n</a:t>
            </a:r>
            <a:r>
              <a:rPr sz="2800" spc="-15" dirty="0">
                <a:latin typeface="Calibri"/>
                <a:cs typeface="Calibri"/>
              </a:rPr>
              <a:t>d</a:t>
            </a:r>
            <a:r>
              <a:rPr sz="2800" spc="20" dirty="0">
                <a:latin typeface="Calibri"/>
                <a:cs typeface="Calibri"/>
              </a:rPr>
              <a:t> </a:t>
            </a:r>
            <a:r>
              <a:rPr sz="2800" spc="-35" dirty="0">
                <a:latin typeface="Calibri"/>
                <a:cs typeface="Calibri"/>
              </a:rPr>
              <a:t>c</a:t>
            </a:r>
            <a:r>
              <a:rPr sz="2800" spc="-15" dirty="0">
                <a:latin typeface="Calibri"/>
                <a:cs typeface="Calibri"/>
              </a:rPr>
              <a:t>o</a:t>
            </a:r>
            <a:r>
              <a:rPr sz="2800" spc="-30" dirty="0">
                <a:latin typeface="Calibri"/>
                <a:cs typeface="Calibri"/>
              </a:rPr>
              <a:t>mm</a:t>
            </a:r>
            <a:r>
              <a:rPr sz="2800" spc="-20" dirty="0">
                <a:latin typeface="Calibri"/>
                <a:cs typeface="Calibri"/>
              </a:rPr>
              <a:t>un</a:t>
            </a:r>
            <a:r>
              <a:rPr sz="2800" spc="-10" dirty="0">
                <a:latin typeface="Calibri"/>
                <a:cs typeface="Calibri"/>
              </a:rPr>
              <a:t>i</a:t>
            </a:r>
            <a:r>
              <a:rPr sz="2800" spc="-35" dirty="0">
                <a:latin typeface="Calibri"/>
                <a:cs typeface="Calibri"/>
              </a:rPr>
              <a:t>cat</a:t>
            </a:r>
            <a:r>
              <a:rPr sz="2800" spc="-15" dirty="0">
                <a:latin typeface="Calibri"/>
                <a:cs typeface="Calibri"/>
              </a:rPr>
              <a:t>e</a:t>
            </a:r>
            <a:r>
              <a:rPr sz="2800" spc="15" dirty="0">
                <a:latin typeface="Calibri"/>
                <a:cs typeface="Calibri"/>
              </a:rPr>
              <a:t> </a:t>
            </a:r>
            <a:r>
              <a:rPr sz="2800" spc="-50" dirty="0">
                <a:latin typeface="Calibri"/>
                <a:cs typeface="Calibri"/>
              </a:rPr>
              <a:t>r</a:t>
            </a:r>
            <a:r>
              <a:rPr sz="2800" spc="-15" dirty="0">
                <a:latin typeface="Calibri"/>
                <a:cs typeface="Calibri"/>
              </a:rPr>
              <a:t>e</a:t>
            </a:r>
            <a:r>
              <a:rPr sz="2800" spc="-20" dirty="0">
                <a:latin typeface="Calibri"/>
                <a:cs typeface="Calibri"/>
              </a:rPr>
              <a:t>s</a:t>
            </a:r>
            <a:r>
              <a:rPr sz="2800" spc="-15" dirty="0">
                <a:latin typeface="Calibri"/>
                <a:cs typeface="Calibri"/>
              </a:rPr>
              <a:t>e</a:t>
            </a:r>
            <a:r>
              <a:rPr sz="2800" spc="-10" dirty="0">
                <a:latin typeface="Calibri"/>
                <a:cs typeface="Calibri"/>
              </a:rPr>
              <a:t>a</a:t>
            </a:r>
            <a:r>
              <a:rPr sz="2800" spc="-50" dirty="0">
                <a:latin typeface="Calibri"/>
                <a:cs typeface="Calibri"/>
              </a:rPr>
              <a:t>r</a:t>
            </a:r>
            <a:r>
              <a:rPr sz="2800" spc="-10" dirty="0">
                <a:latin typeface="Calibri"/>
                <a:cs typeface="Calibri"/>
              </a:rPr>
              <a:t>c</a:t>
            </a:r>
            <a:r>
              <a:rPr sz="2800" spc="-15" dirty="0">
                <a:latin typeface="Calibri"/>
                <a:cs typeface="Calibri"/>
              </a:rPr>
              <a:t>h</a:t>
            </a:r>
            <a:endParaRPr sz="2800">
              <a:latin typeface="Calibri"/>
              <a:cs typeface="Calibri"/>
            </a:endParaRP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spc="-10" dirty="0"/>
              <a:t>17</a:t>
            </a:fld>
            <a:endParaRPr spc="-10" dirty="0"/>
          </a:p>
        </p:txBody>
      </p:sp>
      <p:sp>
        <p:nvSpPr>
          <p:cNvPr id="3" name="object 3"/>
          <p:cNvSpPr txBox="1">
            <a:spLocks noGrp="1"/>
          </p:cNvSpPr>
          <p:nvPr>
            <p:ph type="title"/>
          </p:nvPr>
        </p:nvSpPr>
        <p:spPr>
          <a:prstGeom prst="rect">
            <a:avLst/>
          </a:prstGeom>
        </p:spPr>
        <p:txBody>
          <a:bodyPr vert="horz" wrap="square" lIns="0" tIns="0" rIns="0" bIns="0" rtlCol="0">
            <a:spAutoFit/>
          </a:bodyPr>
          <a:lstStyle/>
          <a:p>
            <a:pPr marL="671195">
              <a:lnSpc>
                <a:spcPct val="100000"/>
              </a:lnSpc>
              <a:tabLst>
                <a:tab pos="2132965" algn="l"/>
                <a:tab pos="8187690" algn="l"/>
              </a:tabLst>
            </a:pPr>
            <a:r>
              <a:rPr sz="4400" dirty="0"/>
              <a:t> 	</a:t>
            </a:r>
            <a:r>
              <a:rPr sz="4400" spc="-5" dirty="0"/>
              <a:t>I</a:t>
            </a:r>
            <a:r>
              <a:rPr sz="4400" spc="-35" dirty="0"/>
              <a:t>n</a:t>
            </a:r>
            <a:r>
              <a:rPr sz="4400" spc="-50" dirty="0"/>
              <a:t>t</a:t>
            </a:r>
            <a:r>
              <a:rPr sz="4400" spc="5" dirty="0"/>
              <a:t>e</a:t>
            </a:r>
            <a:r>
              <a:rPr sz="4400" spc="-5" dirty="0"/>
              <a:t>ll</a:t>
            </a:r>
            <a:r>
              <a:rPr sz="4400" spc="5" dirty="0"/>
              <a:t>e</a:t>
            </a:r>
            <a:r>
              <a:rPr sz="4400" spc="-5" dirty="0"/>
              <a:t>c</a:t>
            </a:r>
            <a:r>
              <a:rPr sz="4400" dirty="0"/>
              <a:t>tual</a:t>
            </a:r>
            <a:r>
              <a:rPr sz="4400" spc="-5" dirty="0"/>
              <a:t> </a:t>
            </a:r>
            <a:r>
              <a:rPr sz="4400" dirty="0"/>
              <a:t>Mer</a:t>
            </a:r>
            <a:r>
              <a:rPr sz="4400" spc="-5" dirty="0"/>
              <a:t>i</a:t>
            </a:r>
            <a:r>
              <a:rPr sz="4400" dirty="0"/>
              <a:t>t 	</a:t>
            </a:r>
            <a:endParaRPr sz="44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85800" y="1034714"/>
            <a:ext cx="8574405" cy="5601533"/>
          </a:xfrm>
          <a:prstGeom prst="rect">
            <a:avLst/>
          </a:prstGeom>
        </p:spPr>
        <p:txBody>
          <a:bodyPr vert="horz" wrap="square" lIns="0" tIns="0" rIns="0" bIns="0" rtlCol="0">
            <a:spAutoFit/>
          </a:bodyPr>
          <a:lstStyle/>
          <a:p>
            <a:pPr marL="12700">
              <a:lnSpc>
                <a:spcPct val="100000"/>
              </a:lnSpc>
              <a:spcAft>
                <a:spcPts val="1200"/>
              </a:spcAft>
            </a:pPr>
            <a:r>
              <a:rPr sz="2400" dirty="0">
                <a:latin typeface="Calibri"/>
                <a:cs typeface="Calibri"/>
              </a:rPr>
              <a:t>S</a:t>
            </a:r>
            <a:r>
              <a:rPr sz="2400" spc="-10" dirty="0">
                <a:latin typeface="Calibri"/>
                <a:cs typeface="Calibri"/>
              </a:rPr>
              <a:t>oc</a:t>
            </a:r>
            <a:r>
              <a:rPr sz="2400" dirty="0">
                <a:latin typeface="Calibri"/>
                <a:cs typeface="Calibri"/>
              </a:rPr>
              <a:t>i</a:t>
            </a:r>
            <a:r>
              <a:rPr sz="2400" spc="-25" dirty="0">
                <a:latin typeface="Calibri"/>
                <a:cs typeface="Calibri"/>
              </a:rPr>
              <a:t>e</a:t>
            </a:r>
            <a:r>
              <a:rPr sz="2400" spc="-35" dirty="0">
                <a:latin typeface="Calibri"/>
                <a:cs typeface="Calibri"/>
              </a:rPr>
              <a:t>t</a:t>
            </a:r>
            <a:r>
              <a:rPr sz="2400" dirty="0">
                <a:latin typeface="Calibri"/>
                <a:cs typeface="Calibri"/>
              </a:rPr>
              <a:t>al</a:t>
            </a:r>
            <a:r>
              <a:rPr sz="2400" spc="-30" dirty="0">
                <a:latin typeface="Calibri"/>
                <a:cs typeface="Calibri"/>
              </a:rPr>
              <a:t> </a:t>
            </a:r>
            <a:r>
              <a:rPr sz="2400" spc="-20" dirty="0">
                <a:latin typeface="Calibri"/>
                <a:cs typeface="Calibri"/>
              </a:rPr>
              <a:t>b</a:t>
            </a:r>
            <a:r>
              <a:rPr sz="2400" spc="-10" dirty="0">
                <a:latin typeface="Calibri"/>
                <a:cs typeface="Calibri"/>
              </a:rPr>
              <a:t>e</a:t>
            </a:r>
            <a:r>
              <a:rPr sz="2400" spc="-20" dirty="0">
                <a:latin typeface="Calibri"/>
                <a:cs typeface="Calibri"/>
              </a:rPr>
              <a:t>n</a:t>
            </a:r>
            <a:r>
              <a:rPr sz="2400" spc="-35" dirty="0">
                <a:latin typeface="Calibri"/>
                <a:cs typeface="Calibri"/>
              </a:rPr>
              <a:t>e</a:t>
            </a:r>
            <a:r>
              <a:rPr sz="2400" spc="-5" dirty="0">
                <a:latin typeface="Calibri"/>
                <a:cs typeface="Calibri"/>
              </a:rPr>
              <a:t>f</a:t>
            </a:r>
            <a:r>
              <a:rPr sz="2400" dirty="0">
                <a:latin typeface="Calibri"/>
                <a:cs typeface="Calibri"/>
              </a:rPr>
              <a:t>its</a:t>
            </a:r>
            <a:r>
              <a:rPr sz="2400" spc="-5" dirty="0">
                <a:latin typeface="Calibri"/>
                <a:cs typeface="Calibri"/>
              </a:rPr>
              <a:t> </a:t>
            </a:r>
            <a:r>
              <a:rPr sz="2400" dirty="0">
                <a:latin typeface="Calibri"/>
                <a:cs typeface="Calibri"/>
              </a:rPr>
              <a:t>i</a:t>
            </a:r>
            <a:r>
              <a:rPr sz="2400" spc="-5" dirty="0">
                <a:latin typeface="Calibri"/>
                <a:cs typeface="Calibri"/>
              </a:rPr>
              <a:t>n</a:t>
            </a:r>
            <a:r>
              <a:rPr sz="2400" spc="5" dirty="0">
                <a:latin typeface="Calibri"/>
                <a:cs typeface="Calibri"/>
              </a:rPr>
              <a:t>c</a:t>
            </a:r>
            <a:r>
              <a:rPr sz="2400" dirty="0">
                <a:latin typeface="Calibri"/>
                <a:cs typeface="Calibri"/>
              </a:rPr>
              <a:t>l</a:t>
            </a:r>
            <a:r>
              <a:rPr sz="2400" spc="-5" dirty="0">
                <a:latin typeface="Calibri"/>
                <a:cs typeface="Calibri"/>
              </a:rPr>
              <a:t>ud</a:t>
            </a:r>
            <a:r>
              <a:rPr sz="2400" spc="5" dirty="0">
                <a:latin typeface="Calibri"/>
                <a:cs typeface="Calibri"/>
              </a:rPr>
              <a:t>e</a:t>
            </a:r>
            <a:r>
              <a:rPr sz="2400" spc="-10" dirty="0">
                <a:latin typeface="Calibri"/>
                <a:cs typeface="Calibri"/>
              </a:rPr>
              <a:t>,</a:t>
            </a:r>
            <a:r>
              <a:rPr sz="2400" spc="-5" dirty="0">
                <a:latin typeface="Calibri"/>
                <a:cs typeface="Calibri"/>
              </a:rPr>
              <a:t> bu</a:t>
            </a:r>
            <a:r>
              <a:rPr sz="2400" dirty="0">
                <a:latin typeface="Calibri"/>
                <a:cs typeface="Calibri"/>
              </a:rPr>
              <a:t>t</a:t>
            </a:r>
            <a:r>
              <a:rPr sz="2400" spc="-5" dirty="0">
                <a:latin typeface="Calibri"/>
                <a:cs typeface="Calibri"/>
              </a:rPr>
              <a:t> n</a:t>
            </a:r>
            <a:r>
              <a:rPr sz="2400" spc="-10" dirty="0">
                <a:latin typeface="Calibri"/>
                <a:cs typeface="Calibri"/>
              </a:rPr>
              <a:t>ot</a:t>
            </a:r>
            <a:r>
              <a:rPr sz="2400" spc="-15" dirty="0">
                <a:latin typeface="Calibri"/>
                <a:cs typeface="Calibri"/>
              </a:rPr>
              <a:t> </a:t>
            </a:r>
            <a:r>
              <a:rPr sz="2400" dirty="0">
                <a:latin typeface="Calibri"/>
                <a:cs typeface="Calibri"/>
              </a:rPr>
              <a:t>li</a:t>
            </a:r>
            <a:r>
              <a:rPr sz="2400" spc="-20" dirty="0">
                <a:latin typeface="Calibri"/>
                <a:cs typeface="Calibri"/>
              </a:rPr>
              <a:t>m</a:t>
            </a:r>
            <a:r>
              <a:rPr sz="2400" dirty="0">
                <a:latin typeface="Calibri"/>
                <a:cs typeface="Calibri"/>
              </a:rPr>
              <a:t>i</a:t>
            </a:r>
            <a:r>
              <a:rPr sz="2400" spc="-35" dirty="0">
                <a:latin typeface="Calibri"/>
                <a:cs typeface="Calibri"/>
              </a:rPr>
              <a:t>t</a:t>
            </a:r>
            <a:r>
              <a:rPr sz="2400" spc="-10" dirty="0">
                <a:latin typeface="Calibri"/>
                <a:cs typeface="Calibri"/>
              </a:rPr>
              <a:t>e</a:t>
            </a:r>
            <a:r>
              <a:rPr sz="2400" dirty="0">
                <a:latin typeface="Calibri"/>
                <a:cs typeface="Calibri"/>
              </a:rPr>
              <a:t>d</a:t>
            </a:r>
            <a:r>
              <a:rPr sz="2400" spc="-20" dirty="0">
                <a:latin typeface="Calibri"/>
                <a:cs typeface="Calibri"/>
              </a:rPr>
              <a:t> </a:t>
            </a:r>
            <a:r>
              <a:rPr sz="2400" spc="-35" dirty="0">
                <a:latin typeface="Calibri"/>
                <a:cs typeface="Calibri"/>
              </a:rPr>
              <a:t>t</a:t>
            </a:r>
            <a:r>
              <a:rPr sz="2400" spc="-55" dirty="0">
                <a:latin typeface="Calibri"/>
                <a:cs typeface="Calibri"/>
              </a:rPr>
              <a:t>o</a:t>
            </a:r>
            <a:r>
              <a:rPr sz="2400" spc="-10" dirty="0">
                <a:latin typeface="Calibri"/>
                <a:cs typeface="Calibri"/>
              </a:rPr>
              <a:t>,</a:t>
            </a:r>
            <a:endParaRPr sz="2400" dirty="0">
              <a:latin typeface="Calibri"/>
              <a:cs typeface="Calibri"/>
            </a:endParaRPr>
          </a:p>
          <a:p>
            <a:pPr marL="762000" indent="-228600">
              <a:lnSpc>
                <a:spcPct val="100000"/>
              </a:lnSpc>
              <a:spcAft>
                <a:spcPts val="1200"/>
              </a:spcAft>
              <a:buFont typeface="Arial"/>
              <a:buChar char="•"/>
              <a:tabLst>
                <a:tab pos="762635" algn="l"/>
              </a:tabLst>
            </a:pPr>
            <a:r>
              <a:rPr sz="2000" spc="-15" dirty="0">
                <a:latin typeface="Calibri"/>
                <a:cs typeface="Calibri"/>
              </a:rPr>
              <a:t>I</a:t>
            </a:r>
            <a:r>
              <a:rPr sz="2000" spc="-20" dirty="0">
                <a:latin typeface="Calibri"/>
                <a:cs typeface="Calibri"/>
              </a:rPr>
              <a:t>m</a:t>
            </a:r>
            <a:r>
              <a:rPr sz="2000" spc="-5" dirty="0">
                <a:latin typeface="Calibri"/>
                <a:cs typeface="Calibri"/>
              </a:rPr>
              <a:t>p</a:t>
            </a:r>
            <a:r>
              <a:rPr sz="2000" dirty="0">
                <a:latin typeface="Calibri"/>
                <a:cs typeface="Calibri"/>
              </a:rPr>
              <a:t>a</a:t>
            </a:r>
            <a:r>
              <a:rPr sz="2000" spc="-10" dirty="0">
                <a:latin typeface="Calibri"/>
                <a:cs typeface="Calibri"/>
              </a:rPr>
              <a:t>ct</a:t>
            </a:r>
            <a:r>
              <a:rPr sz="2000" spc="-30" dirty="0">
                <a:latin typeface="Calibri"/>
                <a:cs typeface="Calibri"/>
              </a:rPr>
              <a:t> </a:t>
            </a:r>
            <a:r>
              <a:rPr sz="2000" spc="-10" dirty="0">
                <a:latin typeface="Calibri"/>
                <a:cs typeface="Calibri"/>
              </a:rPr>
              <a:t>o</a:t>
            </a:r>
            <a:r>
              <a:rPr sz="2000" dirty="0">
                <a:latin typeface="Calibri"/>
                <a:cs typeface="Calibri"/>
              </a:rPr>
              <a:t>f</a:t>
            </a:r>
            <a:r>
              <a:rPr sz="2000" spc="5" dirty="0">
                <a:latin typeface="Calibri"/>
                <a:cs typeface="Calibri"/>
              </a:rPr>
              <a:t> </a:t>
            </a:r>
            <a:r>
              <a:rPr sz="2000" spc="-5" dirty="0">
                <a:latin typeface="Calibri"/>
                <a:cs typeface="Calibri"/>
              </a:rPr>
              <a:t>p</a:t>
            </a:r>
            <a:r>
              <a:rPr sz="2000" spc="-35" dirty="0">
                <a:latin typeface="Calibri"/>
                <a:cs typeface="Calibri"/>
              </a:rPr>
              <a:t>r</a:t>
            </a:r>
            <a:r>
              <a:rPr sz="2000" spc="-10" dirty="0">
                <a:latin typeface="Calibri"/>
                <a:cs typeface="Calibri"/>
              </a:rPr>
              <a:t>o</a:t>
            </a:r>
            <a:r>
              <a:rPr sz="2000" dirty="0">
                <a:latin typeface="Calibri"/>
                <a:cs typeface="Calibri"/>
              </a:rPr>
              <a:t>j</a:t>
            </a:r>
            <a:r>
              <a:rPr sz="2000" spc="-10" dirty="0">
                <a:latin typeface="Calibri"/>
                <a:cs typeface="Calibri"/>
              </a:rPr>
              <a:t>ect</a:t>
            </a:r>
            <a:r>
              <a:rPr sz="2000" spc="-30" dirty="0">
                <a:latin typeface="Calibri"/>
                <a:cs typeface="Calibri"/>
              </a:rPr>
              <a:t> </a:t>
            </a:r>
            <a:r>
              <a:rPr sz="2000" spc="-10" dirty="0">
                <a:latin typeface="Calibri"/>
                <a:cs typeface="Calibri"/>
              </a:rPr>
              <a:t>or</a:t>
            </a:r>
            <a:r>
              <a:rPr sz="2000" dirty="0">
                <a:latin typeface="Calibri"/>
                <a:cs typeface="Calibri"/>
              </a:rPr>
              <a:t> i</a:t>
            </a:r>
            <a:r>
              <a:rPr sz="2000" spc="-5" dirty="0">
                <a:latin typeface="Calibri"/>
                <a:cs typeface="Calibri"/>
              </a:rPr>
              <a:t>nd</a:t>
            </a:r>
            <a:r>
              <a:rPr sz="2000" dirty="0">
                <a:latin typeface="Calibri"/>
                <a:cs typeface="Calibri"/>
              </a:rPr>
              <a:t>i</a:t>
            </a:r>
            <a:r>
              <a:rPr sz="2000" spc="-20" dirty="0">
                <a:latin typeface="Calibri"/>
                <a:cs typeface="Calibri"/>
              </a:rPr>
              <a:t>v</a:t>
            </a:r>
            <a:r>
              <a:rPr sz="2000" dirty="0">
                <a:latin typeface="Calibri"/>
                <a:cs typeface="Calibri"/>
              </a:rPr>
              <a:t>i</a:t>
            </a:r>
            <a:r>
              <a:rPr sz="2000" spc="-5" dirty="0">
                <a:latin typeface="Calibri"/>
                <a:cs typeface="Calibri"/>
              </a:rPr>
              <a:t>du</a:t>
            </a:r>
            <a:r>
              <a:rPr sz="2000" dirty="0">
                <a:latin typeface="Calibri"/>
                <a:cs typeface="Calibri"/>
              </a:rPr>
              <a:t>al</a:t>
            </a:r>
            <a:r>
              <a:rPr sz="2000" spc="10" dirty="0">
                <a:latin typeface="Calibri"/>
                <a:cs typeface="Calibri"/>
              </a:rPr>
              <a:t> </a:t>
            </a:r>
            <a:r>
              <a:rPr sz="2000" spc="-30" dirty="0">
                <a:latin typeface="Calibri"/>
                <a:cs typeface="Calibri"/>
              </a:rPr>
              <a:t>s</a:t>
            </a:r>
            <a:r>
              <a:rPr sz="2000" dirty="0">
                <a:latin typeface="Calibri"/>
                <a:cs typeface="Calibri"/>
              </a:rPr>
              <a:t>tude</a:t>
            </a:r>
            <a:r>
              <a:rPr sz="2000" spc="-25" dirty="0">
                <a:latin typeface="Calibri"/>
                <a:cs typeface="Calibri"/>
              </a:rPr>
              <a:t>n</a:t>
            </a:r>
            <a:r>
              <a:rPr sz="2000" spc="-10" dirty="0">
                <a:latin typeface="Calibri"/>
                <a:cs typeface="Calibri"/>
              </a:rPr>
              <a:t>t</a:t>
            </a:r>
            <a:r>
              <a:rPr sz="2000" spc="-15" dirty="0">
                <a:latin typeface="Calibri"/>
                <a:cs typeface="Calibri"/>
              </a:rPr>
              <a:t> </a:t>
            </a:r>
            <a:r>
              <a:rPr sz="2000" spc="-10" dirty="0">
                <a:latin typeface="Calibri"/>
                <a:cs typeface="Calibri"/>
              </a:rPr>
              <a:t>o</a:t>
            </a:r>
            <a:r>
              <a:rPr sz="2000" dirty="0">
                <a:latin typeface="Calibri"/>
                <a:cs typeface="Calibri"/>
              </a:rPr>
              <a:t>n</a:t>
            </a:r>
            <a:r>
              <a:rPr sz="2000" spc="5" dirty="0">
                <a:latin typeface="Calibri"/>
                <a:cs typeface="Calibri"/>
              </a:rPr>
              <a:t> </a:t>
            </a:r>
            <a:r>
              <a:rPr sz="2000" spc="-5" dirty="0">
                <a:latin typeface="Calibri"/>
                <a:cs typeface="Calibri"/>
              </a:rPr>
              <a:t>s</a:t>
            </a:r>
            <a:r>
              <a:rPr sz="2000" spc="-10" dirty="0">
                <a:latin typeface="Calibri"/>
                <a:cs typeface="Calibri"/>
              </a:rPr>
              <a:t>oc</a:t>
            </a:r>
            <a:r>
              <a:rPr sz="2000" dirty="0">
                <a:latin typeface="Calibri"/>
                <a:cs typeface="Calibri"/>
              </a:rPr>
              <a:t>i</a:t>
            </a:r>
            <a:r>
              <a:rPr sz="2000" spc="-25" dirty="0">
                <a:latin typeface="Calibri"/>
                <a:cs typeface="Calibri"/>
              </a:rPr>
              <a:t>e</a:t>
            </a:r>
            <a:r>
              <a:rPr sz="2000" spc="-10" dirty="0">
                <a:latin typeface="Calibri"/>
                <a:cs typeface="Calibri"/>
              </a:rPr>
              <a:t>ty</a:t>
            </a:r>
            <a:r>
              <a:rPr lang="en-US" sz="2000" spc="-10" dirty="0">
                <a:latin typeface="Calibri"/>
                <a:cs typeface="Calibri"/>
              </a:rPr>
              <a:t> (</a:t>
            </a:r>
            <a:r>
              <a:rPr lang="en-US" sz="2000" spc="-10" dirty="0">
                <a:solidFill>
                  <a:srgbClr val="FF0000"/>
                </a:solidFill>
                <a:latin typeface="Calibri"/>
                <a:cs typeface="Calibri"/>
              </a:rPr>
              <a:t>research focus</a:t>
            </a:r>
            <a:r>
              <a:rPr lang="en-US" sz="2000" spc="-10" dirty="0">
                <a:latin typeface="Calibri"/>
                <a:cs typeface="Calibri"/>
              </a:rPr>
              <a:t>)</a:t>
            </a:r>
            <a:endParaRPr sz="2000" dirty="0">
              <a:latin typeface="Calibri"/>
              <a:cs typeface="Calibri"/>
            </a:endParaRPr>
          </a:p>
          <a:p>
            <a:pPr marL="762000" marR="1313815" indent="-228600">
              <a:lnSpc>
                <a:spcPct val="100000"/>
              </a:lnSpc>
              <a:spcAft>
                <a:spcPts val="1200"/>
              </a:spcAft>
              <a:buFont typeface="Arial"/>
              <a:buChar char="•"/>
              <a:tabLst>
                <a:tab pos="762635" algn="l"/>
              </a:tabLst>
            </a:pPr>
            <a:r>
              <a:rPr sz="2000" spc="-15" dirty="0">
                <a:latin typeface="Calibri"/>
                <a:cs typeface="Calibri"/>
              </a:rPr>
              <a:t>I</a:t>
            </a:r>
            <a:r>
              <a:rPr sz="2000" spc="-5" dirty="0">
                <a:latin typeface="Calibri"/>
                <a:cs typeface="Calibri"/>
              </a:rPr>
              <a:t>n</a:t>
            </a:r>
            <a:r>
              <a:rPr sz="2000" spc="5" dirty="0">
                <a:latin typeface="Calibri"/>
                <a:cs typeface="Calibri"/>
              </a:rPr>
              <a:t>c</a:t>
            </a:r>
            <a:r>
              <a:rPr sz="2000" spc="-45" dirty="0">
                <a:latin typeface="Calibri"/>
                <a:cs typeface="Calibri"/>
              </a:rPr>
              <a:t>r</a:t>
            </a:r>
            <a:r>
              <a:rPr sz="2000" spc="-10" dirty="0">
                <a:latin typeface="Calibri"/>
                <a:cs typeface="Calibri"/>
              </a:rPr>
              <a:t>e</a:t>
            </a:r>
            <a:r>
              <a:rPr sz="2000" dirty="0">
                <a:latin typeface="Calibri"/>
                <a:cs typeface="Calibri"/>
              </a:rPr>
              <a:t>a</a:t>
            </a:r>
            <a:r>
              <a:rPr sz="2000" spc="-5" dirty="0">
                <a:latin typeface="Calibri"/>
                <a:cs typeface="Calibri"/>
              </a:rPr>
              <a:t>s</a:t>
            </a:r>
            <a:r>
              <a:rPr sz="2000" spc="-10" dirty="0">
                <a:latin typeface="Calibri"/>
                <a:cs typeface="Calibri"/>
              </a:rPr>
              <a:t>e</a:t>
            </a:r>
            <a:r>
              <a:rPr sz="2000" dirty="0">
                <a:latin typeface="Calibri"/>
                <a:cs typeface="Calibri"/>
              </a:rPr>
              <a:t>d</a:t>
            </a:r>
            <a:r>
              <a:rPr sz="2000" spc="-5" dirty="0">
                <a:latin typeface="Calibri"/>
                <a:cs typeface="Calibri"/>
              </a:rPr>
              <a:t> p</a:t>
            </a:r>
            <a:r>
              <a:rPr sz="2000" dirty="0">
                <a:latin typeface="Calibri"/>
                <a:cs typeface="Calibri"/>
              </a:rPr>
              <a:t>a</a:t>
            </a:r>
            <a:r>
              <a:rPr sz="2000" spc="-10" dirty="0">
                <a:latin typeface="Calibri"/>
                <a:cs typeface="Calibri"/>
              </a:rPr>
              <a:t>r</a:t>
            </a:r>
            <a:r>
              <a:rPr sz="2000" dirty="0">
                <a:latin typeface="Calibri"/>
                <a:cs typeface="Calibri"/>
              </a:rPr>
              <a:t>ti</a:t>
            </a:r>
            <a:r>
              <a:rPr sz="2000" spc="-10" dirty="0">
                <a:latin typeface="Calibri"/>
                <a:cs typeface="Calibri"/>
              </a:rPr>
              <a:t>c</a:t>
            </a:r>
            <a:r>
              <a:rPr sz="2000" dirty="0">
                <a:latin typeface="Calibri"/>
                <a:cs typeface="Calibri"/>
              </a:rPr>
              <a:t>i</a:t>
            </a:r>
            <a:r>
              <a:rPr sz="2000" spc="-5" dirty="0">
                <a:latin typeface="Calibri"/>
                <a:cs typeface="Calibri"/>
              </a:rPr>
              <a:t>p</a:t>
            </a:r>
            <a:r>
              <a:rPr sz="2000" spc="-25" dirty="0">
                <a:latin typeface="Calibri"/>
                <a:cs typeface="Calibri"/>
              </a:rPr>
              <a:t>a</a:t>
            </a:r>
            <a:r>
              <a:rPr sz="2000" dirty="0">
                <a:latin typeface="Calibri"/>
                <a:cs typeface="Calibri"/>
              </a:rPr>
              <a:t>ti</a:t>
            </a:r>
            <a:r>
              <a:rPr sz="2000" spc="-10" dirty="0">
                <a:latin typeface="Calibri"/>
                <a:cs typeface="Calibri"/>
              </a:rPr>
              <a:t>o</a:t>
            </a:r>
            <a:r>
              <a:rPr sz="2000" dirty="0">
                <a:latin typeface="Calibri"/>
                <a:cs typeface="Calibri"/>
              </a:rPr>
              <a:t>n</a:t>
            </a:r>
            <a:r>
              <a:rPr sz="2000" spc="-30" dirty="0">
                <a:latin typeface="Calibri"/>
                <a:cs typeface="Calibri"/>
              </a:rPr>
              <a:t> </a:t>
            </a:r>
            <a:r>
              <a:rPr sz="2000" spc="-10" dirty="0">
                <a:latin typeface="Calibri"/>
                <a:cs typeface="Calibri"/>
              </a:rPr>
              <a:t>o</a:t>
            </a:r>
            <a:r>
              <a:rPr sz="2000" dirty="0">
                <a:latin typeface="Calibri"/>
                <a:cs typeface="Calibri"/>
              </a:rPr>
              <a:t>f</a:t>
            </a:r>
            <a:r>
              <a:rPr sz="2000" spc="5" dirty="0">
                <a:latin typeface="Calibri"/>
                <a:cs typeface="Calibri"/>
              </a:rPr>
              <a:t> </a:t>
            </a:r>
            <a:r>
              <a:rPr sz="2000" spc="-5" dirty="0">
                <a:latin typeface="Calibri"/>
                <a:cs typeface="Calibri"/>
              </a:rPr>
              <a:t>und</a:t>
            </a:r>
            <a:r>
              <a:rPr sz="2000" spc="5" dirty="0">
                <a:latin typeface="Calibri"/>
                <a:cs typeface="Calibri"/>
              </a:rPr>
              <a:t>e</a:t>
            </a:r>
            <a:r>
              <a:rPr sz="2000" spc="-10" dirty="0">
                <a:latin typeface="Calibri"/>
                <a:cs typeface="Calibri"/>
              </a:rPr>
              <a:t>r</a:t>
            </a:r>
            <a:r>
              <a:rPr sz="2000" spc="-45" dirty="0">
                <a:latin typeface="Calibri"/>
                <a:cs typeface="Calibri"/>
              </a:rPr>
              <a:t>r</a:t>
            </a:r>
            <a:r>
              <a:rPr sz="2000" spc="-10" dirty="0">
                <a:latin typeface="Calibri"/>
                <a:cs typeface="Calibri"/>
              </a:rPr>
              <a:t>e</a:t>
            </a:r>
            <a:r>
              <a:rPr sz="2000" spc="-5" dirty="0">
                <a:latin typeface="Calibri"/>
                <a:cs typeface="Calibri"/>
              </a:rPr>
              <a:t>p</a:t>
            </a:r>
            <a:r>
              <a:rPr sz="2000" spc="-35" dirty="0">
                <a:latin typeface="Calibri"/>
                <a:cs typeface="Calibri"/>
              </a:rPr>
              <a:t>r</a:t>
            </a:r>
            <a:r>
              <a:rPr sz="2000" spc="-10" dirty="0">
                <a:latin typeface="Calibri"/>
                <a:cs typeface="Calibri"/>
              </a:rPr>
              <a:t>e</a:t>
            </a:r>
            <a:r>
              <a:rPr sz="2000" spc="-5" dirty="0">
                <a:latin typeface="Calibri"/>
                <a:cs typeface="Calibri"/>
              </a:rPr>
              <a:t>s</a:t>
            </a:r>
            <a:r>
              <a:rPr sz="2000" spc="-10" dirty="0">
                <a:latin typeface="Calibri"/>
                <a:cs typeface="Calibri"/>
              </a:rPr>
              <a:t>e</a:t>
            </a:r>
            <a:r>
              <a:rPr sz="2000" spc="-25" dirty="0">
                <a:latin typeface="Calibri"/>
                <a:cs typeface="Calibri"/>
              </a:rPr>
              <a:t>n</a:t>
            </a:r>
            <a:r>
              <a:rPr sz="2000" spc="-35" dirty="0">
                <a:latin typeface="Calibri"/>
                <a:cs typeface="Calibri"/>
              </a:rPr>
              <a:t>t</a:t>
            </a:r>
            <a:r>
              <a:rPr sz="2000" spc="-10" dirty="0">
                <a:latin typeface="Calibri"/>
                <a:cs typeface="Calibri"/>
              </a:rPr>
              <a:t>e</a:t>
            </a:r>
            <a:r>
              <a:rPr sz="2000" dirty="0">
                <a:latin typeface="Calibri"/>
                <a:cs typeface="Calibri"/>
              </a:rPr>
              <a:t>d</a:t>
            </a:r>
            <a:r>
              <a:rPr sz="2000" spc="5" dirty="0">
                <a:latin typeface="Calibri"/>
                <a:cs typeface="Calibri"/>
              </a:rPr>
              <a:t> </a:t>
            </a:r>
            <a:r>
              <a:rPr sz="2000" spc="-20" dirty="0">
                <a:latin typeface="Calibri"/>
                <a:cs typeface="Calibri"/>
              </a:rPr>
              <a:t>g</a:t>
            </a:r>
            <a:r>
              <a:rPr sz="2000" spc="-45" dirty="0">
                <a:latin typeface="Calibri"/>
                <a:cs typeface="Calibri"/>
              </a:rPr>
              <a:t>r</a:t>
            </a:r>
            <a:r>
              <a:rPr sz="2000" spc="-10" dirty="0">
                <a:latin typeface="Calibri"/>
                <a:cs typeface="Calibri"/>
              </a:rPr>
              <a:t>o</a:t>
            </a:r>
            <a:r>
              <a:rPr sz="2000" spc="-5" dirty="0">
                <a:latin typeface="Calibri"/>
                <a:cs typeface="Calibri"/>
              </a:rPr>
              <a:t>u</a:t>
            </a:r>
            <a:r>
              <a:rPr sz="2000" spc="-15" dirty="0">
                <a:latin typeface="Calibri"/>
                <a:cs typeface="Calibri"/>
              </a:rPr>
              <a:t>ps, </a:t>
            </a:r>
            <a:r>
              <a:rPr sz="2000" spc="-45" dirty="0">
                <a:latin typeface="Calibri"/>
                <a:cs typeface="Calibri"/>
              </a:rPr>
              <a:t>w</a:t>
            </a:r>
            <a:r>
              <a:rPr sz="2000" spc="-10" dirty="0">
                <a:latin typeface="Calibri"/>
                <a:cs typeface="Calibri"/>
              </a:rPr>
              <a:t>o</a:t>
            </a:r>
            <a:r>
              <a:rPr sz="2000" spc="-20" dirty="0">
                <a:latin typeface="Calibri"/>
                <a:cs typeface="Calibri"/>
              </a:rPr>
              <a:t>m</a:t>
            </a:r>
            <a:r>
              <a:rPr sz="2000" spc="-10" dirty="0">
                <a:latin typeface="Calibri"/>
                <a:cs typeface="Calibri"/>
              </a:rPr>
              <a:t>e</a:t>
            </a:r>
            <a:r>
              <a:rPr sz="2000" spc="-5" dirty="0">
                <a:latin typeface="Calibri"/>
                <a:cs typeface="Calibri"/>
              </a:rPr>
              <a:t>n/</a:t>
            </a:r>
            <a:r>
              <a:rPr sz="2000" dirty="0">
                <a:latin typeface="Calibri"/>
                <a:cs typeface="Calibri"/>
              </a:rPr>
              <a:t>mi</a:t>
            </a:r>
            <a:r>
              <a:rPr sz="2000" spc="-5" dirty="0">
                <a:latin typeface="Calibri"/>
                <a:cs typeface="Calibri"/>
              </a:rPr>
              <a:t>n</a:t>
            </a:r>
            <a:r>
              <a:rPr sz="2000" spc="-10" dirty="0">
                <a:latin typeface="Calibri"/>
                <a:cs typeface="Calibri"/>
              </a:rPr>
              <a:t>o</a:t>
            </a:r>
            <a:r>
              <a:rPr sz="2000" dirty="0">
                <a:latin typeface="Calibri"/>
                <a:cs typeface="Calibri"/>
              </a:rPr>
              <a:t>ri</a:t>
            </a:r>
            <a:r>
              <a:rPr sz="2000" spc="-5" dirty="0">
                <a:latin typeface="Calibri"/>
                <a:cs typeface="Calibri"/>
              </a:rPr>
              <a:t>t</a:t>
            </a:r>
            <a:r>
              <a:rPr sz="2000" spc="-180" dirty="0">
                <a:latin typeface="Calibri"/>
                <a:cs typeface="Calibri"/>
              </a:rPr>
              <a:t>y</a:t>
            </a:r>
            <a:r>
              <a:rPr sz="2000" spc="-10" dirty="0">
                <a:latin typeface="Calibri"/>
                <a:cs typeface="Calibri"/>
              </a:rPr>
              <a:t>,</a:t>
            </a:r>
            <a:r>
              <a:rPr sz="2000" spc="-30" dirty="0">
                <a:latin typeface="Calibri"/>
                <a:cs typeface="Calibri"/>
              </a:rPr>
              <a:t> s</a:t>
            </a:r>
            <a:r>
              <a:rPr sz="2000" spc="-10" dirty="0">
                <a:latin typeface="Calibri"/>
                <a:cs typeface="Calibri"/>
              </a:rPr>
              <a:t>t</a:t>
            </a:r>
            <a:r>
              <a:rPr sz="2000" spc="-5" dirty="0">
                <a:latin typeface="Calibri"/>
                <a:cs typeface="Calibri"/>
              </a:rPr>
              <a:t>ud</a:t>
            </a:r>
            <a:r>
              <a:rPr sz="2000" spc="-10" dirty="0">
                <a:latin typeface="Calibri"/>
                <a:cs typeface="Calibri"/>
              </a:rPr>
              <a:t>e</a:t>
            </a:r>
            <a:r>
              <a:rPr sz="2000" spc="-25" dirty="0">
                <a:latin typeface="Calibri"/>
                <a:cs typeface="Calibri"/>
              </a:rPr>
              <a:t>n</a:t>
            </a:r>
            <a:r>
              <a:rPr sz="2000" spc="-10" dirty="0">
                <a:latin typeface="Calibri"/>
                <a:cs typeface="Calibri"/>
              </a:rPr>
              <a:t>t</a:t>
            </a:r>
            <a:r>
              <a:rPr sz="2000" dirty="0">
                <a:latin typeface="Calibri"/>
                <a:cs typeface="Calibri"/>
              </a:rPr>
              <a:t>s</a:t>
            </a:r>
            <a:r>
              <a:rPr sz="2000" spc="-5" dirty="0">
                <a:latin typeface="Calibri"/>
                <a:cs typeface="Calibri"/>
              </a:rPr>
              <a:t> </a:t>
            </a:r>
            <a:r>
              <a:rPr sz="2000" spc="-20" dirty="0">
                <a:latin typeface="Calibri"/>
                <a:cs typeface="Calibri"/>
              </a:rPr>
              <a:t>w</a:t>
            </a:r>
            <a:r>
              <a:rPr sz="2000" dirty="0">
                <a:latin typeface="Calibri"/>
                <a:cs typeface="Calibri"/>
              </a:rPr>
              <a:t>ith</a:t>
            </a:r>
            <a:r>
              <a:rPr sz="2000" spc="-20" dirty="0">
                <a:latin typeface="Calibri"/>
                <a:cs typeface="Calibri"/>
              </a:rPr>
              <a:t> </a:t>
            </a:r>
            <a:r>
              <a:rPr sz="2000" spc="-5" dirty="0">
                <a:latin typeface="Calibri"/>
                <a:cs typeface="Calibri"/>
              </a:rPr>
              <a:t>d</a:t>
            </a:r>
            <a:r>
              <a:rPr sz="2000" dirty="0">
                <a:latin typeface="Calibri"/>
                <a:cs typeface="Calibri"/>
              </a:rPr>
              <a:t>i</a:t>
            </a:r>
            <a:r>
              <a:rPr sz="2000" spc="-5" dirty="0">
                <a:latin typeface="Calibri"/>
                <a:cs typeface="Calibri"/>
              </a:rPr>
              <a:t>s</a:t>
            </a:r>
            <a:r>
              <a:rPr sz="2000" dirty="0">
                <a:latin typeface="Calibri"/>
                <a:cs typeface="Calibri"/>
              </a:rPr>
              <a:t>a</a:t>
            </a:r>
            <a:r>
              <a:rPr sz="2000" spc="-5" dirty="0">
                <a:latin typeface="Calibri"/>
                <a:cs typeface="Calibri"/>
              </a:rPr>
              <a:t>b</a:t>
            </a:r>
            <a:r>
              <a:rPr sz="2000" dirty="0">
                <a:latin typeface="Calibri"/>
                <a:cs typeface="Calibri"/>
              </a:rPr>
              <a:t>iliti</a:t>
            </a:r>
            <a:r>
              <a:rPr sz="2000" spc="5" dirty="0">
                <a:latin typeface="Calibri"/>
                <a:cs typeface="Calibri"/>
              </a:rPr>
              <a:t>e</a:t>
            </a:r>
            <a:r>
              <a:rPr sz="2000" spc="-5" dirty="0">
                <a:latin typeface="Calibri"/>
                <a:cs typeface="Calibri"/>
              </a:rPr>
              <a:t>s</a:t>
            </a:r>
            <a:r>
              <a:rPr sz="2000" spc="-10" dirty="0">
                <a:latin typeface="Calibri"/>
                <a:cs typeface="Calibri"/>
              </a:rPr>
              <a:t>,</a:t>
            </a:r>
            <a:r>
              <a:rPr sz="2000" spc="-15" dirty="0">
                <a:latin typeface="Calibri"/>
                <a:cs typeface="Calibri"/>
              </a:rPr>
              <a:t> </a:t>
            </a:r>
            <a:r>
              <a:rPr sz="2000" spc="-45" dirty="0">
                <a:latin typeface="Calibri"/>
                <a:cs typeface="Calibri"/>
              </a:rPr>
              <a:t>v</a:t>
            </a:r>
            <a:r>
              <a:rPr sz="2000" spc="-25" dirty="0">
                <a:latin typeface="Calibri"/>
                <a:cs typeface="Calibri"/>
              </a:rPr>
              <a:t>e</a:t>
            </a:r>
            <a:r>
              <a:rPr sz="2000" spc="-35" dirty="0">
                <a:latin typeface="Calibri"/>
                <a:cs typeface="Calibri"/>
              </a:rPr>
              <a:t>t</a:t>
            </a:r>
            <a:r>
              <a:rPr sz="2000" spc="-10" dirty="0">
                <a:latin typeface="Calibri"/>
                <a:cs typeface="Calibri"/>
              </a:rPr>
              <a:t>e</a:t>
            </a:r>
            <a:r>
              <a:rPr sz="2000" spc="-55" dirty="0">
                <a:latin typeface="Calibri"/>
                <a:cs typeface="Calibri"/>
              </a:rPr>
              <a:t>r</a:t>
            </a:r>
            <a:r>
              <a:rPr sz="2000" dirty="0">
                <a:latin typeface="Calibri"/>
                <a:cs typeface="Calibri"/>
              </a:rPr>
              <a:t>a</a:t>
            </a:r>
            <a:r>
              <a:rPr sz="2000" spc="-5" dirty="0">
                <a:latin typeface="Calibri"/>
                <a:cs typeface="Calibri"/>
              </a:rPr>
              <a:t>n</a:t>
            </a:r>
            <a:r>
              <a:rPr sz="2000" dirty="0">
                <a:latin typeface="Calibri"/>
                <a:cs typeface="Calibri"/>
              </a:rPr>
              <a:t>s</a:t>
            </a:r>
          </a:p>
          <a:p>
            <a:pPr marL="762000" indent="-228600">
              <a:lnSpc>
                <a:spcPct val="100000"/>
              </a:lnSpc>
              <a:spcAft>
                <a:spcPts val="1200"/>
              </a:spcAft>
              <a:buFont typeface="Arial"/>
              <a:buChar char="•"/>
              <a:tabLst>
                <a:tab pos="762635" algn="l"/>
              </a:tabLst>
            </a:pPr>
            <a:r>
              <a:rPr sz="2000" spc="-15" dirty="0">
                <a:latin typeface="Calibri"/>
                <a:cs typeface="Calibri"/>
              </a:rPr>
              <a:t>I</a:t>
            </a:r>
            <a:r>
              <a:rPr sz="2000" spc="-20" dirty="0">
                <a:latin typeface="Calibri"/>
                <a:cs typeface="Calibri"/>
              </a:rPr>
              <a:t>m</a:t>
            </a:r>
            <a:r>
              <a:rPr sz="2000" spc="-5" dirty="0">
                <a:latin typeface="Calibri"/>
                <a:cs typeface="Calibri"/>
              </a:rPr>
              <a:t>p</a:t>
            </a:r>
            <a:r>
              <a:rPr sz="2000" spc="-35" dirty="0">
                <a:latin typeface="Calibri"/>
                <a:cs typeface="Calibri"/>
              </a:rPr>
              <a:t>r</a:t>
            </a:r>
            <a:r>
              <a:rPr sz="2000" spc="-20" dirty="0">
                <a:latin typeface="Calibri"/>
                <a:cs typeface="Calibri"/>
              </a:rPr>
              <a:t>o</a:t>
            </a:r>
            <a:r>
              <a:rPr sz="2000" spc="-45" dirty="0">
                <a:latin typeface="Calibri"/>
                <a:cs typeface="Calibri"/>
              </a:rPr>
              <a:t>v</a:t>
            </a:r>
            <a:r>
              <a:rPr sz="2000" spc="-10" dirty="0">
                <a:latin typeface="Calibri"/>
                <a:cs typeface="Calibri"/>
              </a:rPr>
              <a:t>e</a:t>
            </a:r>
            <a:r>
              <a:rPr sz="2000" dirty="0">
                <a:latin typeface="Calibri"/>
                <a:cs typeface="Calibri"/>
              </a:rPr>
              <a:t>d</a:t>
            </a:r>
            <a:r>
              <a:rPr sz="2000" spc="-5" dirty="0">
                <a:latin typeface="Calibri"/>
                <a:cs typeface="Calibri"/>
              </a:rPr>
              <a:t> </a:t>
            </a:r>
            <a:r>
              <a:rPr sz="2000" spc="-15" dirty="0">
                <a:latin typeface="Calibri"/>
                <a:cs typeface="Calibri"/>
              </a:rPr>
              <a:t>S</a:t>
            </a:r>
            <a:r>
              <a:rPr sz="2000" spc="-10" dirty="0">
                <a:latin typeface="Calibri"/>
                <a:cs typeface="Calibri"/>
              </a:rPr>
              <a:t>T</a:t>
            </a:r>
            <a:r>
              <a:rPr sz="2000" dirty="0">
                <a:latin typeface="Calibri"/>
                <a:cs typeface="Calibri"/>
              </a:rPr>
              <a:t>E</a:t>
            </a:r>
            <a:r>
              <a:rPr sz="2000" spc="-25" dirty="0">
                <a:latin typeface="Calibri"/>
                <a:cs typeface="Calibri"/>
              </a:rPr>
              <a:t>M</a:t>
            </a:r>
            <a:r>
              <a:rPr sz="2000" spc="-5" dirty="0">
                <a:latin typeface="Calibri"/>
                <a:cs typeface="Calibri"/>
              </a:rPr>
              <a:t> </a:t>
            </a:r>
            <a:r>
              <a:rPr sz="2000" spc="-10" dirty="0">
                <a:latin typeface="Calibri"/>
                <a:cs typeface="Calibri"/>
              </a:rPr>
              <a:t>e</a:t>
            </a:r>
            <a:r>
              <a:rPr sz="2000" spc="-5" dirty="0">
                <a:latin typeface="Calibri"/>
                <a:cs typeface="Calibri"/>
              </a:rPr>
              <a:t>du</a:t>
            </a:r>
            <a:r>
              <a:rPr sz="2000" spc="-20" dirty="0">
                <a:latin typeface="Calibri"/>
                <a:cs typeface="Calibri"/>
              </a:rPr>
              <a:t>c</a:t>
            </a:r>
            <a:r>
              <a:rPr sz="2000" spc="-25" dirty="0">
                <a:latin typeface="Calibri"/>
                <a:cs typeface="Calibri"/>
              </a:rPr>
              <a:t>a</a:t>
            </a:r>
            <a:r>
              <a:rPr sz="2000" dirty="0">
                <a:latin typeface="Calibri"/>
                <a:cs typeface="Calibri"/>
              </a:rPr>
              <a:t>ti</a:t>
            </a:r>
            <a:r>
              <a:rPr sz="2000" spc="-10" dirty="0">
                <a:latin typeface="Calibri"/>
                <a:cs typeface="Calibri"/>
              </a:rPr>
              <a:t>o</a:t>
            </a:r>
            <a:r>
              <a:rPr sz="2000" dirty="0">
                <a:latin typeface="Calibri"/>
                <a:cs typeface="Calibri"/>
              </a:rPr>
              <a:t>n</a:t>
            </a:r>
            <a:r>
              <a:rPr sz="2000" spc="-5" dirty="0">
                <a:latin typeface="Calibri"/>
                <a:cs typeface="Calibri"/>
              </a:rPr>
              <a:t> </a:t>
            </a:r>
            <a:r>
              <a:rPr sz="2000" dirty="0">
                <a:latin typeface="Calibri"/>
                <a:cs typeface="Calibri"/>
              </a:rPr>
              <a:t>in</a:t>
            </a:r>
            <a:r>
              <a:rPr sz="2000" spc="-5" dirty="0">
                <a:latin typeface="Calibri"/>
                <a:cs typeface="Calibri"/>
              </a:rPr>
              <a:t> s</a:t>
            </a:r>
            <a:r>
              <a:rPr sz="2000" spc="-10" dirty="0">
                <a:latin typeface="Calibri"/>
                <a:cs typeface="Calibri"/>
              </a:rPr>
              <a:t>c</a:t>
            </a:r>
            <a:r>
              <a:rPr sz="2000" spc="-5" dirty="0">
                <a:latin typeface="Calibri"/>
                <a:cs typeface="Calibri"/>
              </a:rPr>
              <a:t>h</a:t>
            </a:r>
            <a:r>
              <a:rPr sz="2000" spc="-10" dirty="0">
                <a:latin typeface="Calibri"/>
                <a:cs typeface="Calibri"/>
              </a:rPr>
              <a:t>oo</a:t>
            </a:r>
            <a:r>
              <a:rPr sz="2000" dirty="0">
                <a:latin typeface="Calibri"/>
                <a:cs typeface="Calibri"/>
              </a:rPr>
              <a:t>ls</a:t>
            </a:r>
            <a:r>
              <a:rPr sz="2000" spc="-20" dirty="0">
                <a:latin typeface="Calibri"/>
                <a:cs typeface="Calibri"/>
              </a:rPr>
              <a:t> </a:t>
            </a:r>
            <a:r>
              <a:rPr sz="2000" dirty="0">
                <a:latin typeface="Calibri"/>
                <a:cs typeface="Calibri"/>
              </a:rPr>
              <a:t>a</a:t>
            </a:r>
            <a:r>
              <a:rPr sz="2000" spc="-5" dirty="0">
                <a:latin typeface="Calibri"/>
                <a:cs typeface="Calibri"/>
              </a:rPr>
              <a:t>n</a:t>
            </a:r>
            <a:r>
              <a:rPr sz="2000" dirty="0">
                <a:latin typeface="Calibri"/>
                <a:cs typeface="Calibri"/>
              </a:rPr>
              <a:t>d</a:t>
            </a:r>
            <a:r>
              <a:rPr sz="2000" spc="-5" dirty="0">
                <a:latin typeface="Calibri"/>
                <a:cs typeface="Calibri"/>
              </a:rPr>
              <a:t> </a:t>
            </a:r>
            <a:r>
              <a:rPr sz="2000" spc="-35" dirty="0">
                <a:latin typeface="Calibri"/>
                <a:cs typeface="Calibri"/>
              </a:rPr>
              <a:t>t</a:t>
            </a:r>
            <a:r>
              <a:rPr sz="2000" spc="-10" dirty="0">
                <a:latin typeface="Calibri"/>
                <a:cs typeface="Calibri"/>
              </a:rPr>
              <a:t>e</a:t>
            </a:r>
            <a:r>
              <a:rPr sz="2000" dirty="0">
                <a:latin typeface="Calibri"/>
                <a:cs typeface="Calibri"/>
              </a:rPr>
              <a:t>a</a:t>
            </a:r>
            <a:r>
              <a:rPr sz="2000" spc="-10" dirty="0">
                <a:latin typeface="Calibri"/>
                <a:cs typeface="Calibri"/>
              </a:rPr>
              <a:t>c</a:t>
            </a:r>
            <a:r>
              <a:rPr sz="2000" spc="-20" dirty="0">
                <a:latin typeface="Calibri"/>
                <a:cs typeface="Calibri"/>
              </a:rPr>
              <a:t>h</a:t>
            </a:r>
            <a:r>
              <a:rPr sz="2000" spc="-10" dirty="0">
                <a:latin typeface="Calibri"/>
                <a:cs typeface="Calibri"/>
              </a:rPr>
              <a:t>er</a:t>
            </a:r>
            <a:r>
              <a:rPr sz="2000" spc="-15" dirty="0">
                <a:latin typeface="Calibri"/>
                <a:cs typeface="Calibri"/>
              </a:rPr>
              <a:t> </a:t>
            </a:r>
            <a:r>
              <a:rPr sz="2000" spc="-20" dirty="0">
                <a:latin typeface="Calibri"/>
                <a:cs typeface="Calibri"/>
              </a:rPr>
              <a:t>d</a:t>
            </a:r>
            <a:r>
              <a:rPr sz="2000" spc="-25" dirty="0">
                <a:latin typeface="Calibri"/>
                <a:cs typeface="Calibri"/>
              </a:rPr>
              <a:t>e</a:t>
            </a:r>
            <a:r>
              <a:rPr sz="2000" spc="-45" dirty="0">
                <a:latin typeface="Calibri"/>
                <a:cs typeface="Calibri"/>
              </a:rPr>
              <a:t>v</a:t>
            </a:r>
            <a:r>
              <a:rPr sz="2000" spc="-10" dirty="0">
                <a:latin typeface="Calibri"/>
                <a:cs typeface="Calibri"/>
              </a:rPr>
              <a:t>e</a:t>
            </a:r>
            <a:r>
              <a:rPr sz="2000" dirty="0">
                <a:latin typeface="Calibri"/>
                <a:cs typeface="Calibri"/>
              </a:rPr>
              <a:t>l</a:t>
            </a:r>
            <a:r>
              <a:rPr sz="2000" spc="-10" dirty="0">
                <a:latin typeface="Calibri"/>
                <a:cs typeface="Calibri"/>
              </a:rPr>
              <a:t>o</a:t>
            </a:r>
            <a:r>
              <a:rPr sz="2000" spc="-5" dirty="0">
                <a:latin typeface="Calibri"/>
                <a:cs typeface="Calibri"/>
              </a:rPr>
              <a:t>p</a:t>
            </a:r>
            <a:r>
              <a:rPr sz="2000" dirty="0">
                <a:latin typeface="Calibri"/>
                <a:cs typeface="Calibri"/>
              </a:rPr>
              <a:t>m</a:t>
            </a:r>
            <a:r>
              <a:rPr sz="2000" spc="-10" dirty="0">
                <a:latin typeface="Calibri"/>
                <a:cs typeface="Calibri"/>
              </a:rPr>
              <a:t>e</a:t>
            </a:r>
            <a:r>
              <a:rPr sz="2000" spc="-25" dirty="0">
                <a:latin typeface="Calibri"/>
                <a:cs typeface="Calibri"/>
              </a:rPr>
              <a:t>n</a:t>
            </a:r>
            <a:r>
              <a:rPr sz="2000" spc="-10" dirty="0">
                <a:latin typeface="Calibri"/>
                <a:cs typeface="Calibri"/>
              </a:rPr>
              <a:t>t</a:t>
            </a:r>
            <a:endParaRPr sz="2000" dirty="0">
              <a:latin typeface="Calibri"/>
              <a:cs typeface="Calibri"/>
            </a:endParaRPr>
          </a:p>
          <a:p>
            <a:pPr marL="762000" marR="610870" indent="-228600">
              <a:lnSpc>
                <a:spcPct val="100000"/>
              </a:lnSpc>
              <a:spcAft>
                <a:spcPts val="1200"/>
              </a:spcAft>
              <a:buFont typeface="Arial"/>
              <a:buChar char="•"/>
              <a:tabLst>
                <a:tab pos="762635" algn="l"/>
              </a:tabLst>
            </a:pPr>
            <a:r>
              <a:rPr sz="2000" spc="-15" dirty="0">
                <a:latin typeface="Calibri"/>
                <a:cs typeface="Calibri"/>
              </a:rPr>
              <a:t>I</a:t>
            </a:r>
            <a:r>
              <a:rPr sz="2000" spc="-20" dirty="0">
                <a:latin typeface="Calibri"/>
                <a:cs typeface="Calibri"/>
              </a:rPr>
              <a:t>m</a:t>
            </a:r>
            <a:r>
              <a:rPr sz="2000" spc="-5" dirty="0">
                <a:latin typeface="Calibri"/>
                <a:cs typeface="Calibri"/>
              </a:rPr>
              <a:t>p</a:t>
            </a:r>
            <a:r>
              <a:rPr sz="2000" dirty="0">
                <a:latin typeface="Calibri"/>
                <a:cs typeface="Calibri"/>
              </a:rPr>
              <a:t>a</a:t>
            </a:r>
            <a:r>
              <a:rPr sz="2000" spc="-10" dirty="0">
                <a:latin typeface="Calibri"/>
                <a:cs typeface="Calibri"/>
              </a:rPr>
              <a:t>ct</a:t>
            </a:r>
            <a:r>
              <a:rPr sz="2000" spc="-30" dirty="0">
                <a:latin typeface="Calibri"/>
                <a:cs typeface="Calibri"/>
              </a:rPr>
              <a:t> </a:t>
            </a:r>
            <a:r>
              <a:rPr sz="2000" spc="-10" dirty="0">
                <a:latin typeface="Calibri"/>
                <a:cs typeface="Calibri"/>
              </a:rPr>
              <a:t>o</a:t>
            </a:r>
            <a:r>
              <a:rPr sz="2000" dirty="0">
                <a:latin typeface="Calibri"/>
                <a:cs typeface="Calibri"/>
              </a:rPr>
              <a:t>n</a:t>
            </a:r>
            <a:r>
              <a:rPr sz="2000" spc="-5" dirty="0">
                <a:latin typeface="Calibri"/>
                <a:cs typeface="Calibri"/>
              </a:rPr>
              <a:t> s</a:t>
            </a:r>
            <a:r>
              <a:rPr sz="2000" spc="-10" dirty="0">
                <a:latin typeface="Calibri"/>
                <a:cs typeface="Calibri"/>
              </a:rPr>
              <a:t>o</a:t>
            </a:r>
            <a:r>
              <a:rPr sz="2000" spc="5" dirty="0">
                <a:latin typeface="Calibri"/>
                <a:cs typeface="Calibri"/>
              </a:rPr>
              <a:t>c</a:t>
            </a:r>
            <a:r>
              <a:rPr sz="2000" dirty="0">
                <a:latin typeface="Calibri"/>
                <a:cs typeface="Calibri"/>
              </a:rPr>
              <a:t>i</a:t>
            </a:r>
            <a:r>
              <a:rPr sz="2000" spc="-25" dirty="0">
                <a:latin typeface="Calibri"/>
                <a:cs typeface="Calibri"/>
              </a:rPr>
              <a:t>e</a:t>
            </a:r>
            <a:r>
              <a:rPr sz="2000" spc="-10" dirty="0">
                <a:latin typeface="Calibri"/>
                <a:cs typeface="Calibri"/>
              </a:rPr>
              <a:t>ty:</a:t>
            </a:r>
            <a:r>
              <a:rPr sz="2000" spc="-25" dirty="0">
                <a:latin typeface="Calibri"/>
                <a:cs typeface="Calibri"/>
              </a:rPr>
              <a:t> </a:t>
            </a:r>
            <a:r>
              <a:rPr sz="2000" spc="-15" dirty="0">
                <a:latin typeface="Calibri"/>
                <a:cs typeface="Calibri"/>
              </a:rPr>
              <a:t>I</a:t>
            </a:r>
            <a:r>
              <a:rPr sz="2000" spc="-5" dirty="0">
                <a:latin typeface="Calibri"/>
                <a:cs typeface="Calibri"/>
              </a:rPr>
              <a:t>n</a:t>
            </a:r>
            <a:r>
              <a:rPr sz="2000" spc="-10" dirty="0">
                <a:latin typeface="Calibri"/>
                <a:cs typeface="Calibri"/>
              </a:rPr>
              <a:t>c</a:t>
            </a:r>
            <a:r>
              <a:rPr sz="2000" spc="-45" dirty="0">
                <a:latin typeface="Calibri"/>
                <a:cs typeface="Calibri"/>
              </a:rPr>
              <a:t>r</a:t>
            </a:r>
            <a:r>
              <a:rPr sz="2000" spc="-10" dirty="0">
                <a:latin typeface="Calibri"/>
                <a:cs typeface="Calibri"/>
              </a:rPr>
              <a:t>e</a:t>
            </a:r>
            <a:r>
              <a:rPr sz="2000" spc="-15" dirty="0">
                <a:latin typeface="Calibri"/>
                <a:cs typeface="Calibri"/>
              </a:rPr>
              <a:t>a</a:t>
            </a:r>
            <a:r>
              <a:rPr sz="2000" spc="-5" dirty="0">
                <a:latin typeface="Calibri"/>
                <a:cs typeface="Calibri"/>
              </a:rPr>
              <a:t>s</a:t>
            </a:r>
            <a:r>
              <a:rPr sz="2000" spc="-10" dirty="0">
                <a:latin typeface="Calibri"/>
                <a:cs typeface="Calibri"/>
              </a:rPr>
              <a:t>e</a:t>
            </a:r>
            <a:r>
              <a:rPr sz="2000" spc="-15" dirty="0">
                <a:latin typeface="Calibri"/>
                <a:cs typeface="Calibri"/>
              </a:rPr>
              <a:t>d</a:t>
            </a:r>
            <a:r>
              <a:rPr sz="2000" spc="-5" dirty="0">
                <a:latin typeface="Calibri"/>
                <a:cs typeface="Calibri"/>
              </a:rPr>
              <a:t> pub</a:t>
            </a:r>
            <a:r>
              <a:rPr sz="2000" dirty="0">
                <a:latin typeface="Calibri"/>
                <a:cs typeface="Calibri"/>
              </a:rPr>
              <a:t>li</a:t>
            </a:r>
            <a:r>
              <a:rPr sz="2000" spc="-15" dirty="0">
                <a:latin typeface="Calibri"/>
                <a:cs typeface="Calibri"/>
              </a:rPr>
              <a:t>c</a:t>
            </a:r>
            <a:r>
              <a:rPr sz="2000" spc="-10" dirty="0">
                <a:latin typeface="Calibri"/>
                <a:cs typeface="Calibri"/>
              </a:rPr>
              <a:t> </a:t>
            </a:r>
            <a:r>
              <a:rPr sz="2000" spc="-5" dirty="0">
                <a:latin typeface="Calibri"/>
                <a:cs typeface="Calibri"/>
              </a:rPr>
              <a:t>s</a:t>
            </a:r>
            <a:r>
              <a:rPr sz="2000" spc="-10" dirty="0">
                <a:latin typeface="Calibri"/>
                <a:cs typeface="Calibri"/>
              </a:rPr>
              <a:t>c</a:t>
            </a:r>
            <a:r>
              <a:rPr sz="2000" dirty="0">
                <a:latin typeface="Calibri"/>
                <a:cs typeface="Calibri"/>
              </a:rPr>
              <a:t>i</a:t>
            </a:r>
            <a:r>
              <a:rPr sz="2000" spc="-10" dirty="0">
                <a:latin typeface="Calibri"/>
                <a:cs typeface="Calibri"/>
              </a:rPr>
              <a:t>e</a:t>
            </a:r>
            <a:r>
              <a:rPr sz="2000" spc="-25" dirty="0">
                <a:latin typeface="Calibri"/>
                <a:cs typeface="Calibri"/>
              </a:rPr>
              <a:t>n</a:t>
            </a:r>
            <a:r>
              <a:rPr sz="2000" dirty="0">
                <a:latin typeface="Calibri"/>
                <a:cs typeface="Calibri"/>
              </a:rPr>
              <a:t>ti</a:t>
            </a:r>
            <a:r>
              <a:rPr sz="2000" spc="-5" dirty="0">
                <a:latin typeface="Calibri"/>
                <a:cs typeface="Calibri"/>
              </a:rPr>
              <a:t>f</a:t>
            </a:r>
            <a:r>
              <a:rPr sz="2000" dirty="0">
                <a:latin typeface="Calibri"/>
                <a:cs typeface="Calibri"/>
              </a:rPr>
              <a:t>i</a:t>
            </a:r>
            <a:r>
              <a:rPr sz="2000" spc="-15" dirty="0">
                <a:latin typeface="Calibri"/>
                <a:cs typeface="Calibri"/>
              </a:rPr>
              <a:t>c</a:t>
            </a:r>
            <a:r>
              <a:rPr sz="2000" spc="-10" dirty="0">
                <a:latin typeface="Calibri"/>
                <a:cs typeface="Calibri"/>
              </a:rPr>
              <a:t> </a:t>
            </a:r>
            <a:r>
              <a:rPr sz="2000" dirty="0">
                <a:latin typeface="Calibri"/>
                <a:cs typeface="Calibri"/>
              </a:rPr>
              <a:t>li</a:t>
            </a:r>
            <a:r>
              <a:rPr sz="2000" spc="-35" dirty="0">
                <a:latin typeface="Calibri"/>
                <a:cs typeface="Calibri"/>
              </a:rPr>
              <a:t>t</a:t>
            </a:r>
            <a:r>
              <a:rPr sz="2000" spc="-10" dirty="0">
                <a:latin typeface="Calibri"/>
                <a:cs typeface="Calibri"/>
              </a:rPr>
              <a:t>e</a:t>
            </a:r>
            <a:r>
              <a:rPr sz="2000" spc="-55" dirty="0">
                <a:latin typeface="Calibri"/>
                <a:cs typeface="Calibri"/>
              </a:rPr>
              <a:t>r</a:t>
            </a:r>
            <a:r>
              <a:rPr sz="2000" dirty="0">
                <a:latin typeface="Calibri"/>
                <a:cs typeface="Calibri"/>
              </a:rPr>
              <a:t>a</a:t>
            </a:r>
            <a:r>
              <a:rPr sz="2000" spc="-5" dirty="0">
                <a:latin typeface="Calibri"/>
                <a:cs typeface="Calibri"/>
              </a:rPr>
              <a:t>cy; </a:t>
            </a:r>
            <a:r>
              <a:rPr sz="2000" dirty="0">
                <a:latin typeface="Calibri"/>
                <a:cs typeface="Calibri"/>
              </a:rPr>
              <a:t>i</a:t>
            </a:r>
            <a:r>
              <a:rPr sz="2000" spc="-5" dirty="0">
                <a:latin typeface="Calibri"/>
                <a:cs typeface="Calibri"/>
              </a:rPr>
              <a:t>n</a:t>
            </a:r>
            <a:r>
              <a:rPr sz="2000" spc="-10" dirty="0">
                <a:latin typeface="Calibri"/>
                <a:cs typeface="Calibri"/>
              </a:rPr>
              <a:t>c</a:t>
            </a:r>
            <a:r>
              <a:rPr sz="2000" spc="-45" dirty="0">
                <a:latin typeface="Calibri"/>
                <a:cs typeface="Calibri"/>
              </a:rPr>
              <a:t>r</a:t>
            </a:r>
            <a:r>
              <a:rPr sz="2000" spc="-10" dirty="0">
                <a:latin typeface="Calibri"/>
                <a:cs typeface="Calibri"/>
              </a:rPr>
              <a:t>e</a:t>
            </a:r>
            <a:r>
              <a:rPr sz="2000" spc="-15" dirty="0">
                <a:latin typeface="Calibri"/>
                <a:cs typeface="Calibri"/>
              </a:rPr>
              <a:t>a</a:t>
            </a:r>
            <a:r>
              <a:rPr sz="2000" spc="-5" dirty="0">
                <a:latin typeface="Calibri"/>
                <a:cs typeface="Calibri"/>
              </a:rPr>
              <a:t>s</a:t>
            </a:r>
            <a:r>
              <a:rPr sz="2000" spc="-10" dirty="0">
                <a:latin typeface="Calibri"/>
                <a:cs typeface="Calibri"/>
              </a:rPr>
              <a:t>e</a:t>
            </a:r>
            <a:r>
              <a:rPr sz="2000" spc="-15" dirty="0">
                <a:latin typeface="Calibri"/>
                <a:cs typeface="Calibri"/>
              </a:rPr>
              <a:t>d</a:t>
            </a:r>
            <a:r>
              <a:rPr sz="2000" spc="-5" dirty="0">
                <a:latin typeface="Calibri"/>
                <a:cs typeface="Calibri"/>
              </a:rPr>
              <a:t> pub</a:t>
            </a:r>
            <a:r>
              <a:rPr sz="2000" dirty="0">
                <a:latin typeface="Calibri"/>
                <a:cs typeface="Calibri"/>
              </a:rPr>
              <a:t>li</a:t>
            </a:r>
            <a:r>
              <a:rPr sz="2000" spc="-15" dirty="0">
                <a:latin typeface="Calibri"/>
                <a:cs typeface="Calibri"/>
              </a:rPr>
              <a:t>c</a:t>
            </a:r>
            <a:r>
              <a:rPr sz="2000" spc="-10" dirty="0">
                <a:latin typeface="Calibri"/>
                <a:cs typeface="Calibri"/>
              </a:rPr>
              <a:t> e</a:t>
            </a:r>
            <a:r>
              <a:rPr sz="2000" spc="-5" dirty="0">
                <a:latin typeface="Calibri"/>
                <a:cs typeface="Calibri"/>
              </a:rPr>
              <a:t>n</a:t>
            </a:r>
            <a:r>
              <a:rPr sz="2000" spc="-50" dirty="0">
                <a:latin typeface="Calibri"/>
                <a:cs typeface="Calibri"/>
              </a:rPr>
              <a:t>g</a:t>
            </a:r>
            <a:r>
              <a:rPr sz="2000" dirty="0">
                <a:latin typeface="Calibri"/>
                <a:cs typeface="Calibri"/>
              </a:rPr>
              <a:t>a</a:t>
            </a:r>
            <a:r>
              <a:rPr sz="2000" spc="-45" dirty="0">
                <a:latin typeface="Calibri"/>
                <a:cs typeface="Calibri"/>
              </a:rPr>
              <a:t>g</a:t>
            </a:r>
            <a:r>
              <a:rPr sz="2000" spc="-10" dirty="0">
                <a:latin typeface="Calibri"/>
                <a:cs typeface="Calibri"/>
              </a:rPr>
              <a:t>e</a:t>
            </a:r>
            <a:r>
              <a:rPr sz="2000" spc="-20" dirty="0">
                <a:latin typeface="Calibri"/>
                <a:cs typeface="Calibri"/>
              </a:rPr>
              <a:t>m</a:t>
            </a:r>
            <a:r>
              <a:rPr sz="2000" spc="-10" dirty="0">
                <a:latin typeface="Calibri"/>
                <a:cs typeface="Calibri"/>
              </a:rPr>
              <a:t>e</a:t>
            </a:r>
            <a:r>
              <a:rPr sz="2000" spc="-25" dirty="0">
                <a:latin typeface="Calibri"/>
                <a:cs typeface="Calibri"/>
              </a:rPr>
              <a:t>n</a:t>
            </a:r>
            <a:r>
              <a:rPr sz="2000" spc="-10" dirty="0">
                <a:latin typeface="Calibri"/>
                <a:cs typeface="Calibri"/>
              </a:rPr>
              <a:t>t</a:t>
            </a:r>
            <a:r>
              <a:rPr sz="2000" spc="-15" dirty="0">
                <a:latin typeface="Calibri"/>
                <a:cs typeface="Calibri"/>
              </a:rPr>
              <a:t> </a:t>
            </a:r>
            <a:r>
              <a:rPr sz="2000" dirty="0">
                <a:latin typeface="Calibri"/>
                <a:cs typeface="Calibri"/>
              </a:rPr>
              <a:t>with</a:t>
            </a:r>
            <a:r>
              <a:rPr sz="2000" spc="-5" dirty="0">
                <a:latin typeface="Calibri"/>
                <a:cs typeface="Calibri"/>
              </a:rPr>
              <a:t> s</a:t>
            </a:r>
            <a:r>
              <a:rPr sz="2000" spc="-10" dirty="0">
                <a:latin typeface="Calibri"/>
                <a:cs typeface="Calibri"/>
              </a:rPr>
              <a:t>c</a:t>
            </a:r>
            <a:r>
              <a:rPr sz="2000" dirty="0">
                <a:latin typeface="Calibri"/>
                <a:cs typeface="Calibri"/>
              </a:rPr>
              <a:t>i</a:t>
            </a:r>
            <a:r>
              <a:rPr sz="2000" spc="-10" dirty="0">
                <a:latin typeface="Calibri"/>
                <a:cs typeface="Calibri"/>
              </a:rPr>
              <a:t>e</a:t>
            </a:r>
            <a:r>
              <a:rPr sz="2000" spc="-5" dirty="0">
                <a:latin typeface="Calibri"/>
                <a:cs typeface="Calibri"/>
              </a:rPr>
              <a:t>n</a:t>
            </a:r>
            <a:r>
              <a:rPr sz="2000" spc="5" dirty="0">
                <a:latin typeface="Calibri"/>
                <a:cs typeface="Calibri"/>
              </a:rPr>
              <a:t>c</a:t>
            </a:r>
            <a:r>
              <a:rPr sz="2000" spc="-15" dirty="0">
                <a:latin typeface="Calibri"/>
                <a:cs typeface="Calibri"/>
              </a:rPr>
              <a:t>e</a:t>
            </a:r>
            <a:r>
              <a:rPr sz="2000" spc="-25" dirty="0">
                <a:latin typeface="Calibri"/>
                <a:cs typeface="Calibri"/>
              </a:rPr>
              <a:t> </a:t>
            </a:r>
            <a:r>
              <a:rPr sz="2000" dirty="0">
                <a:latin typeface="Calibri"/>
                <a:cs typeface="Calibri"/>
              </a:rPr>
              <a:t>a</a:t>
            </a:r>
            <a:r>
              <a:rPr sz="2000" spc="-5" dirty="0">
                <a:latin typeface="Calibri"/>
                <a:cs typeface="Calibri"/>
              </a:rPr>
              <a:t>n</a:t>
            </a:r>
            <a:r>
              <a:rPr sz="2000" dirty="0">
                <a:latin typeface="Calibri"/>
                <a:cs typeface="Calibri"/>
              </a:rPr>
              <a:t>d</a:t>
            </a:r>
            <a:r>
              <a:rPr sz="2000" spc="-5" dirty="0">
                <a:latin typeface="Calibri"/>
                <a:cs typeface="Calibri"/>
              </a:rPr>
              <a:t> </a:t>
            </a:r>
            <a:r>
              <a:rPr sz="2000" spc="-35" dirty="0">
                <a:latin typeface="Calibri"/>
                <a:cs typeface="Calibri"/>
              </a:rPr>
              <a:t>t</a:t>
            </a:r>
            <a:r>
              <a:rPr sz="2000" spc="-10" dirty="0">
                <a:latin typeface="Calibri"/>
                <a:cs typeface="Calibri"/>
              </a:rPr>
              <a:t>ec</a:t>
            </a:r>
            <a:r>
              <a:rPr sz="2000" spc="-5" dirty="0">
                <a:latin typeface="Calibri"/>
                <a:cs typeface="Calibri"/>
              </a:rPr>
              <a:t>hn</a:t>
            </a:r>
            <a:r>
              <a:rPr sz="2000" spc="-10" dirty="0">
                <a:latin typeface="Calibri"/>
                <a:cs typeface="Calibri"/>
              </a:rPr>
              <a:t>o</a:t>
            </a:r>
            <a:r>
              <a:rPr sz="2000" dirty="0">
                <a:latin typeface="Calibri"/>
                <a:cs typeface="Calibri"/>
              </a:rPr>
              <a:t>l</a:t>
            </a:r>
            <a:r>
              <a:rPr sz="2000" spc="-10" dirty="0">
                <a:latin typeface="Calibri"/>
                <a:cs typeface="Calibri"/>
              </a:rPr>
              <a:t>o</a:t>
            </a:r>
            <a:r>
              <a:rPr sz="2000" spc="-20" dirty="0">
                <a:latin typeface="Calibri"/>
                <a:cs typeface="Calibri"/>
              </a:rPr>
              <a:t>g</a:t>
            </a:r>
            <a:r>
              <a:rPr sz="2000" spc="-15" dirty="0">
                <a:latin typeface="Calibri"/>
                <a:cs typeface="Calibri"/>
              </a:rPr>
              <a:t>y</a:t>
            </a:r>
            <a:endParaRPr sz="2000" dirty="0">
              <a:latin typeface="Calibri"/>
              <a:cs typeface="Calibri"/>
            </a:endParaRPr>
          </a:p>
          <a:p>
            <a:pPr marL="762000" indent="-228600">
              <a:lnSpc>
                <a:spcPct val="100000"/>
              </a:lnSpc>
              <a:spcAft>
                <a:spcPts val="1200"/>
              </a:spcAft>
              <a:buFont typeface="Arial"/>
              <a:buChar char="•"/>
              <a:tabLst>
                <a:tab pos="762635" algn="l"/>
              </a:tabLst>
            </a:pPr>
            <a:r>
              <a:rPr sz="2000" dirty="0">
                <a:latin typeface="Calibri"/>
                <a:cs typeface="Calibri"/>
              </a:rPr>
              <a:t>C</a:t>
            </a:r>
            <a:r>
              <a:rPr sz="2000" spc="-10" dirty="0">
                <a:latin typeface="Calibri"/>
                <a:cs typeface="Calibri"/>
              </a:rPr>
              <a:t>o</a:t>
            </a:r>
            <a:r>
              <a:rPr sz="2000" dirty="0">
                <a:latin typeface="Calibri"/>
                <a:cs typeface="Calibri"/>
              </a:rPr>
              <a:t>mm</a:t>
            </a:r>
            <a:r>
              <a:rPr sz="2000" spc="-5" dirty="0">
                <a:latin typeface="Calibri"/>
                <a:cs typeface="Calibri"/>
              </a:rPr>
              <a:t>un</a:t>
            </a:r>
            <a:r>
              <a:rPr sz="2000" dirty="0">
                <a:latin typeface="Calibri"/>
                <a:cs typeface="Calibri"/>
              </a:rPr>
              <a:t>it</a:t>
            </a:r>
            <a:r>
              <a:rPr sz="2000" spc="-15" dirty="0">
                <a:latin typeface="Calibri"/>
                <a:cs typeface="Calibri"/>
              </a:rPr>
              <a:t>y</a:t>
            </a:r>
            <a:r>
              <a:rPr sz="2000" spc="-25" dirty="0">
                <a:latin typeface="Calibri"/>
                <a:cs typeface="Calibri"/>
              </a:rPr>
              <a:t> </a:t>
            </a:r>
            <a:r>
              <a:rPr sz="2000" spc="-10" dirty="0">
                <a:latin typeface="Calibri"/>
                <a:cs typeface="Calibri"/>
              </a:rPr>
              <a:t>o</a:t>
            </a:r>
            <a:r>
              <a:rPr sz="2000" spc="-5" dirty="0">
                <a:latin typeface="Calibri"/>
                <a:cs typeface="Calibri"/>
              </a:rPr>
              <a:t>u</a:t>
            </a:r>
            <a:r>
              <a:rPr sz="2000" spc="-10" dirty="0">
                <a:latin typeface="Calibri"/>
                <a:cs typeface="Calibri"/>
              </a:rPr>
              <a:t>t</a:t>
            </a:r>
            <a:r>
              <a:rPr sz="2000" spc="-45" dirty="0">
                <a:latin typeface="Calibri"/>
                <a:cs typeface="Calibri"/>
              </a:rPr>
              <a:t>r</a:t>
            </a:r>
            <a:r>
              <a:rPr sz="2000" spc="-10" dirty="0">
                <a:latin typeface="Calibri"/>
                <a:cs typeface="Calibri"/>
              </a:rPr>
              <a:t>e</a:t>
            </a:r>
            <a:r>
              <a:rPr sz="2000" spc="-15" dirty="0">
                <a:latin typeface="Calibri"/>
                <a:cs typeface="Calibri"/>
              </a:rPr>
              <a:t>a</a:t>
            </a:r>
            <a:r>
              <a:rPr sz="2000" spc="-10" dirty="0">
                <a:latin typeface="Calibri"/>
                <a:cs typeface="Calibri"/>
              </a:rPr>
              <a:t>c</a:t>
            </a:r>
            <a:r>
              <a:rPr sz="2000" spc="-5" dirty="0">
                <a:latin typeface="Calibri"/>
                <a:cs typeface="Calibri"/>
              </a:rPr>
              <a:t>h</a:t>
            </a:r>
            <a:r>
              <a:rPr sz="2000" spc="-10" dirty="0">
                <a:latin typeface="Calibri"/>
                <a:cs typeface="Calibri"/>
              </a:rPr>
              <a:t>:</a:t>
            </a:r>
            <a:r>
              <a:rPr sz="2000" spc="-25" dirty="0">
                <a:latin typeface="Calibri"/>
                <a:cs typeface="Calibri"/>
              </a:rPr>
              <a:t> </a:t>
            </a:r>
            <a:r>
              <a:rPr sz="2000" spc="-5" dirty="0">
                <a:latin typeface="Calibri"/>
                <a:cs typeface="Calibri"/>
              </a:rPr>
              <a:t>s</a:t>
            </a:r>
            <a:r>
              <a:rPr sz="2000" spc="-10" dirty="0">
                <a:latin typeface="Calibri"/>
                <a:cs typeface="Calibri"/>
              </a:rPr>
              <a:t>c</a:t>
            </a:r>
            <a:r>
              <a:rPr sz="2000" dirty="0">
                <a:latin typeface="Calibri"/>
                <a:cs typeface="Calibri"/>
              </a:rPr>
              <a:t>i</a:t>
            </a:r>
            <a:r>
              <a:rPr sz="2000" spc="5" dirty="0">
                <a:latin typeface="Calibri"/>
                <a:cs typeface="Calibri"/>
              </a:rPr>
              <a:t>e</a:t>
            </a:r>
            <a:r>
              <a:rPr sz="2000" spc="-5" dirty="0">
                <a:latin typeface="Calibri"/>
                <a:cs typeface="Calibri"/>
              </a:rPr>
              <a:t>n</a:t>
            </a:r>
            <a:r>
              <a:rPr sz="2000" spc="-10" dirty="0">
                <a:latin typeface="Calibri"/>
                <a:cs typeface="Calibri"/>
              </a:rPr>
              <a:t>c</a:t>
            </a:r>
            <a:r>
              <a:rPr sz="2000" spc="-15" dirty="0">
                <a:latin typeface="Calibri"/>
                <a:cs typeface="Calibri"/>
              </a:rPr>
              <a:t>e</a:t>
            </a:r>
            <a:r>
              <a:rPr sz="2000" spc="-10" dirty="0">
                <a:latin typeface="Calibri"/>
                <a:cs typeface="Calibri"/>
              </a:rPr>
              <a:t> c</a:t>
            </a:r>
            <a:r>
              <a:rPr sz="2000" dirty="0">
                <a:latin typeface="Calibri"/>
                <a:cs typeface="Calibri"/>
              </a:rPr>
              <a:t>l</a:t>
            </a:r>
            <a:r>
              <a:rPr sz="2000" spc="-5" dirty="0">
                <a:latin typeface="Calibri"/>
                <a:cs typeface="Calibri"/>
              </a:rPr>
              <a:t>u</a:t>
            </a:r>
            <a:r>
              <a:rPr sz="2000" spc="-15" dirty="0">
                <a:latin typeface="Calibri"/>
                <a:cs typeface="Calibri"/>
              </a:rPr>
              <a:t>b</a:t>
            </a:r>
            <a:r>
              <a:rPr sz="2000" spc="-5" dirty="0">
                <a:latin typeface="Calibri"/>
                <a:cs typeface="Calibri"/>
              </a:rPr>
              <a:t>s</a:t>
            </a:r>
            <a:r>
              <a:rPr sz="2000" spc="-10" dirty="0">
                <a:latin typeface="Calibri"/>
                <a:cs typeface="Calibri"/>
              </a:rPr>
              <a:t>,</a:t>
            </a:r>
            <a:r>
              <a:rPr sz="2000" spc="-15" dirty="0">
                <a:latin typeface="Calibri"/>
                <a:cs typeface="Calibri"/>
              </a:rPr>
              <a:t> </a:t>
            </a:r>
            <a:r>
              <a:rPr sz="2000" spc="-55" dirty="0">
                <a:latin typeface="Calibri"/>
                <a:cs typeface="Calibri"/>
              </a:rPr>
              <a:t>r</a:t>
            </a:r>
            <a:r>
              <a:rPr sz="2000" dirty="0">
                <a:latin typeface="Calibri"/>
                <a:cs typeface="Calibri"/>
              </a:rPr>
              <a:t>a</a:t>
            </a:r>
            <a:r>
              <a:rPr sz="2000" spc="-5" dirty="0">
                <a:latin typeface="Calibri"/>
                <a:cs typeface="Calibri"/>
              </a:rPr>
              <a:t>d</a:t>
            </a:r>
            <a:r>
              <a:rPr sz="2000" dirty="0">
                <a:latin typeface="Calibri"/>
                <a:cs typeface="Calibri"/>
              </a:rPr>
              <a:t>i</a:t>
            </a:r>
            <a:r>
              <a:rPr sz="2000" spc="-55" dirty="0">
                <a:latin typeface="Calibri"/>
                <a:cs typeface="Calibri"/>
              </a:rPr>
              <a:t>o</a:t>
            </a:r>
            <a:r>
              <a:rPr sz="2000" spc="-10" dirty="0">
                <a:latin typeface="Calibri"/>
                <a:cs typeface="Calibri"/>
              </a:rPr>
              <a:t>,</a:t>
            </a:r>
            <a:r>
              <a:rPr sz="2000" spc="-5" dirty="0">
                <a:latin typeface="Calibri"/>
                <a:cs typeface="Calibri"/>
              </a:rPr>
              <a:t> </a:t>
            </a:r>
            <a:r>
              <a:rPr sz="2000" spc="-10" dirty="0">
                <a:latin typeface="Calibri"/>
                <a:cs typeface="Calibri"/>
              </a:rPr>
              <a:t>T</a:t>
            </a:r>
            <a:r>
              <a:rPr sz="2000" spc="-200" dirty="0">
                <a:latin typeface="Calibri"/>
                <a:cs typeface="Calibri"/>
              </a:rPr>
              <a:t>V</a:t>
            </a:r>
            <a:r>
              <a:rPr sz="2000" spc="-10" dirty="0">
                <a:latin typeface="Calibri"/>
                <a:cs typeface="Calibri"/>
              </a:rPr>
              <a:t>,</a:t>
            </a:r>
            <a:r>
              <a:rPr sz="2000" spc="10" dirty="0">
                <a:latin typeface="Calibri"/>
                <a:cs typeface="Calibri"/>
              </a:rPr>
              <a:t> </a:t>
            </a:r>
            <a:r>
              <a:rPr sz="2000" spc="-5" dirty="0">
                <a:latin typeface="Calibri"/>
                <a:cs typeface="Calibri"/>
              </a:rPr>
              <a:t>n</a:t>
            </a:r>
            <a:r>
              <a:rPr sz="2000" spc="-25" dirty="0">
                <a:latin typeface="Calibri"/>
                <a:cs typeface="Calibri"/>
              </a:rPr>
              <a:t>e</a:t>
            </a:r>
            <a:r>
              <a:rPr sz="2000" spc="-45" dirty="0">
                <a:latin typeface="Calibri"/>
                <a:cs typeface="Calibri"/>
              </a:rPr>
              <a:t>w</a:t>
            </a:r>
            <a:r>
              <a:rPr sz="2000" spc="-5" dirty="0">
                <a:latin typeface="Calibri"/>
                <a:cs typeface="Calibri"/>
              </a:rPr>
              <a:t>sp</a:t>
            </a:r>
            <a:r>
              <a:rPr sz="2000" dirty="0">
                <a:latin typeface="Calibri"/>
                <a:cs typeface="Calibri"/>
              </a:rPr>
              <a:t>a</a:t>
            </a:r>
            <a:r>
              <a:rPr sz="2000" spc="-5" dirty="0">
                <a:latin typeface="Calibri"/>
                <a:cs typeface="Calibri"/>
              </a:rPr>
              <a:t>p</a:t>
            </a:r>
            <a:r>
              <a:rPr sz="2000" spc="-10" dirty="0">
                <a:latin typeface="Calibri"/>
                <a:cs typeface="Calibri"/>
              </a:rPr>
              <a:t>e</a:t>
            </a:r>
            <a:r>
              <a:rPr sz="2000" spc="-215" dirty="0">
                <a:latin typeface="Calibri"/>
                <a:cs typeface="Calibri"/>
              </a:rPr>
              <a:t>r</a:t>
            </a:r>
            <a:r>
              <a:rPr sz="2000" spc="-10" dirty="0">
                <a:latin typeface="Calibri"/>
                <a:cs typeface="Calibri"/>
              </a:rPr>
              <a:t>,</a:t>
            </a:r>
            <a:endParaRPr sz="2000" dirty="0">
              <a:latin typeface="Calibri"/>
              <a:cs typeface="Calibri"/>
            </a:endParaRPr>
          </a:p>
          <a:p>
            <a:pPr marL="762000" indent="-228600">
              <a:lnSpc>
                <a:spcPct val="100000"/>
              </a:lnSpc>
              <a:spcAft>
                <a:spcPts val="1200"/>
              </a:spcAft>
              <a:buFont typeface="Arial"/>
              <a:buChar char="•"/>
              <a:tabLst>
                <a:tab pos="762635" algn="l"/>
              </a:tabLst>
            </a:pPr>
            <a:r>
              <a:rPr sz="2000" spc="-70" dirty="0">
                <a:latin typeface="Calibri"/>
                <a:cs typeface="Calibri"/>
              </a:rPr>
              <a:t>P</a:t>
            </a:r>
            <a:r>
              <a:rPr sz="2000" spc="-10" dirty="0">
                <a:latin typeface="Calibri"/>
                <a:cs typeface="Calibri"/>
              </a:rPr>
              <a:t>o</a:t>
            </a:r>
            <a:r>
              <a:rPr sz="2000" spc="-35" dirty="0">
                <a:latin typeface="Calibri"/>
                <a:cs typeface="Calibri"/>
              </a:rPr>
              <a:t>t</a:t>
            </a:r>
            <a:r>
              <a:rPr sz="2000" spc="-10" dirty="0">
                <a:latin typeface="Calibri"/>
                <a:cs typeface="Calibri"/>
              </a:rPr>
              <a:t>e</a:t>
            </a:r>
            <a:r>
              <a:rPr sz="2000" spc="-25" dirty="0">
                <a:latin typeface="Calibri"/>
                <a:cs typeface="Calibri"/>
              </a:rPr>
              <a:t>n</a:t>
            </a:r>
            <a:r>
              <a:rPr sz="2000" spc="-10" dirty="0">
                <a:latin typeface="Calibri"/>
                <a:cs typeface="Calibri"/>
              </a:rPr>
              <a:t>t</a:t>
            </a:r>
            <a:r>
              <a:rPr sz="2000" dirty="0">
                <a:latin typeface="Calibri"/>
                <a:cs typeface="Calibri"/>
              </a:rPr>
              <a:t>ial</a:t>
            </a:r>
            <a:r>
              <a:rPr sz="2000" spc="-10" dirty="0">
                <a:latin typeface="Calibri"/>
                <a:cs typeface="Calibri"/>
              </a:rPr>
              <a:t> </a:t>
            </a:r>
            <a:r>
              <a:rPr sz="2000" spc="-35" dirty="0">
                <a:latin typeface="Calibri"/>
                <a:cs typeface="Calibri"/>
              </a:rPr>
              <a:t>t</a:t>
            </a:r>
            <a:r>
              <a:rPr sz="2000" dirty="0">
                <a:latin typeface="Calibri"/>
                <a:cs typeface="Calibri"/>
              </a:rPr>
              <a:t>o</a:t>
            </a:r>
            <a:r>
              <a:rPr sz="2000" spc="-10" dirty="0">
                <a:latin typeface="Calibri"/>
                <a:cs typeface="Calibri"/>
              </a:rPr>
              <a:t> </a:t>
            </a:r>
            <a:r>
              <a:rPr sz="2000" dirty="0">
                <a:latin typeface="Calibri"/>
                <a:cs typeface="Calibri"/>
              </a:rPr>
              <a:t>imp</a:t>
            </a:r>
            <a:r>
              <a:rPr sz="2000" spc="-15" dirty="0">
                <a:latin typeface="Calibri"/>
                <a:cs typeface="Calibri"/>
              </a:rPr>
              <a:t>a</a:t>
            </a:r>
            <a:r>
              <a:rPr sz="2000" spc="-10" dirty="0">
                <a:latin typeface="Calibri"/>
                <a:cs typeface="Calibri"/>
              </a:rPr>
              <a:t>ct</a:t>
            </a:r>
            <a:r>
              <a:rPr sz="2000" spc="-30" dirty="0">
                <a:latin typeface="Calibri"/>
                <a:cs typeface="Calibri"/>
              </a:rPr>
              <a:t> </a:t>
            </a:r>
            <a:r>
              <a:rPr sz="2000" spc="-5" dirty="0">
                <a:latin typeface="Calibri"/>
                <a:cs typeface="Calibri"/>
              </a:rPr>
              <a:t>d</a:t>
            </a:r>
            <a:r>
              <a:rPr sz="2000" dirty="0">
                <a:latin typeface="Calibri"/>
                <a:cs typeface="Calibri"/>
              </a:rPr>
              <a:t>i</a:t>
            </a:r>
            <a:r>
              <a:rPr sz="2000" spc="-30" dirty="0">
                <a:latin typeface="Calibri"/>
                <a:cs typeface="Calibri"/>
              </a:rPr>
              <a:t>v</a:t>
            </a:r>
            <a:r>
              <a:rPr sz="2000" spc="-10" dirty="0">
                <a:latin typeface="Calibri"/>
                <a:cs typeface="Calibri"/>
              </a:rPr>
              <a:t>e</a:t>
            </a:r>
            <a:r>
              <a:rPr sz="2000" spc="-45" dirty="0">
                <a:latin typeface="Calibri"/>
                <a:cs typeface="Calibri"/>
              </a:rPr>
              <a:t>r</a:t>
            </a:r>
            <a:r>
              <a:rPr sz="2000" spc="-5" dirty="0">
                <a:latin typeface="Calibri"/>
                <a:cs typeface="Calibri"/>
              </a:rPr>
              <a:t>s</a:t>
            </a:r>
            <a:r>
              <a:rPr sz="2000" spc="-15" dirty="0">
                <a:latin typeface="Calibri"/>
                <a:cs typeface="Calibri"/>
              </a:rPr>
              <a:t>e</a:t>
            </a:r>
            <a:r>
              <a:rPr sz="2000" dirty="0">
                <a:latin typeface="Calibri"/>
                <a:cs typeface="Calibri"/>
              </a:rPr>
              <a:t> a</a:t>
            </a:r>
            <a:r>
              <a:rPr sz="2000" spc="-5" dirty="0">
                <a:latin typeface="Calibri"/>
                <a:cs typeface="Calibri"/>
              </a:rPr>
              <a:t>ud</a:t>
            </a:r>
            <a:r>
              <a:rPr sz="2000" dirty="0">
                <a:latin typeface="Calibri"/>
                <a:cs typeface="Calibri"/>
              </a:rPr>
              <a:t>i</a:t>
            </a:r>
            <a:r>
              <a:rPr sz="2000" spc="5" dirty="0">
                <a:latin typeface="Calibri"/>
                <a:cs typeface="Calibri"/>
              </a:rPr>
              <a:t>e</a:t>
            </a:r>
            <a:r>
              <a:rPr sz="2000" spc="-5" dirty="0">
                <a:latin typeface="Calibri"/>
                <a:cs typeface="Calibri"/>
              </a:rPr>
              <a:t>n</a:t>
            </a:r>
            <a:r>
              <a:rPr sz="2000" spc="-10" dirty="0">
                <a:latin typeface="Calibri"/>
                <a:cs typeface="Calibri"/>
              </a:rPr>
              <a:t>ce</a:t>
            </a:r>
            <a:r>
              <a:rPr sz="2000" spc="-5" dirty="0">
                <a:latin typeface="Calibri"/>
                <a:cs typeface="Calibri"/>
              </a:rPr>
              <a:t>s</a:t>
            </a:r>
            <a:r>
              <a:rPr sz="2000" spc="-10" dirty="0">
                <a:latin typeface="Calibri"/>
                <a:cs typeface="Calibri"/>
              </a:rPr>
              <a:t>: </a:t>
            </a:r>
            <a:r>
              <a:rPr sz="2000" dirty="0">
                <a:latin typeface="Calibri"/>
                <a:cs typeface="Calibri"/>
              </a:rPr>
              <a:t>m</a:t>
            </a:r>
            <a:r>
              <a:rPr sz="2000" spc="-5" dirty="0">
                <a:latin typeface="Calibri"/>
                <a:cs typeface="Calibri"/>
              </a:rPr>
              <a:t>us</a:t>
            </a:r>
            <a:r>
              <a:rPr sz="2000" spc="-10" dirty="0">
                <a:latin typeface="Calibri"/>
                <a:cs typeface="Calibri"/>
              </a:rPr>
              <a:t>e</a:t>
            </a:r>
            <a:r>
              <a:rPr sz="2000" spc="-5" dirty="0">
                <a:latin typeface="Calibri"/>
                <a:cs typeface="Calibri"/>
              </a:rPr>
              <a:t>u</a:t>
            </a:r>
            <a:r>
              <a:rPr sz="2000" spc="-20" dirty="0">
                <a:latin typeface="Calibri"/>
                <a:cs typeface="Calibri"/>
              </a:rPr>
              <a:t>m</a:t>
            </a:r>
            <a:r>
              <a:rPr sz="2000" spc="-15" dirty="0">
                <a:latin typeface="Calibri"/>
                <a:cs typeface="Calibri"/>
              </a:rPr>
              <a:t>s</a:t>
            </a:r>
            <a:r>
              <a:rPr sz="2000" spc="-10" dirty="0">
                <a:latin typeface="Calibri"/>
                <a:cs typeface="Calibri"/>
              </a:rPr>
              <a:t>,</a:t>
            </a:r>
            <a:r>
              <a:rPr sz="2000" spc="-15" dirty="0">
                <a:latin typeface="Calibri"/>
                <a:cs typeface="Calibri"/>
              </a:rPr>
              <a:t> </a:t>
            </a:r>
            <a:r>
              <a:rPr sz="2000" dirty="0">
                <a:latin typeface="Calibri"/>
                <a:cs typeface="Calibri"/>
              </a:rPr>
              <a:t>a</a:t>
            </a:r>
            <a:r>
              <a:rPr sz="2000" spc="-5" dirty="0">
                <a:latin typeface="Calibri"/>
                <a:cs typeface="Calibri"/>
              </a:rPr>
              <a:t>qu</a:t>
            </a:r>
            <a:r>
              <a:rPr sz="2000" dirty="0">
                <a:latin typeface="Calibri"/>
                <a:cs typeface="Calibri"/>
              </a:rPr>
              <a:t>ari</a:t>
            </a:r>
            <a:r>
              <a:rPr sz="2000" spc="-5" dirty="0">
                <a:latin typeface="Calibri"/>
                <a:cs typeface="Calibri"/>
              </a:rPr>
              <a:t>u</a:t>
            </a:r>
            <a:r>
              <a:rPr sz="2000" spc="-20" dirty="0">
                <a:latin typeface="Calibri"/>
                <a:cs typeface="Calibri"/>
              </a:rPr>
              <a:t>m</a:t>
            </a:r>
            <a:endParaRPr sz="2000" dirty="0">
              <a:latin typeface="Calibri"/>
              <a:cs typeface="Calibri"/>
            </a:endParaRPr>
          </a:p>
          <a:p>
            <a:pPr marL="762000" indent="-228600">
              <a:lnSpc>
                <a:spcPct val="100000"/>
              </a:lnSpc>
              <a:spcAft>
                <a:spcPts val="1200"/>
              </a:spcAft>
              <a:buFont typeface="Arial"/>
              <a:buChar char="•"/>
              <a:tabLst>
                <a:tab pos="762635" algn="l"/>
              </a:tabLst>
            </a:pPr>
            <a:r>
              <a:rPr sz="2000" spc="-20" dirty="0">
                <a:latin typeface="Calibri"/>
                <a:cs typeface="Calibri"/>
              </a:rPr>
              <a:t>D</a:t>
            </a:r>
            <a:r>
              <a:rPr sz="2000" spc="-25" dirty="0">
                <a:latin typeface="Calibri"/>
                <a:cs typeface="Calibri"/>
              </a:rPr>
              <a:t>e</a:t>
            </a:r>
            <a:r>
              <a:rPr sz="2000" spc="-45" dirty="0">
                <a:latin typeface="Calibri"/>
                <a:cs typeface="Calibri"/>
              </a:rPr>
              <a:t>v</a:t>
            </a:r>
            <a:r>
              <a:rPr sz="2000" spc="-10" dirty="0">
                <a:latin typeface="Calibri"/>
                <a:cs typeface="Calibri"/>
              </a:rPr>
              <a:t>e</a:t>
            </a:r>
            <a:r>
              <a:rPr sz="2000" dirty="0">
                <a:latin typeface="Calibri"/>
                <a:cs typeface="Calibri"/>
              </a:rPr>
              <a:t>l</a:t>
            </a:r>
            <a:r>
              <a:rPr sz="2000" spc="-10" dirty="0">
                <a:latin typeface="Calibri"/>
                <a:cs typeface="Calibri"/>
              </a:rPr>
              <a:t>o</a:t>
            </a:r>
            <a:r>
              <a:rPr sz="2000" spc="-5" dirty="0">
                <a:latin typeface="Calibri"/>
                <a:cs typeface="Calibri"/>
              </a:rPr>
              <a:t>p</a:t>
            </a:r>
            <a:r>
              <a:rPr sz="2000" dirty="0">
                <a:latin typeface="Calibri"/>
                <a:cs typeface="Calibri"/>
              </a:rPr>
              <a:t>m</a:t>
            </a:r>
            <a:r>
              <a:rPr sz="2000" spc="-10" dirty="0">
                <a:latin typeface="Calibri"/>
                <a:cs typeface="Calibri"/>
              </a:rPr>
              <a:t>e</a:t>
            </a:r>
            <a:r>
              <a:rPr sz="2000" spc="-25" dirty="0">
                <a:latin typeface="Calibri"/>
                <a:cs typeface="Calibri"/>
              </a:rPr>
              <a:t>n</a:t>
            </a:r>
            <a:r>
              <a:rPr sz="2000" spc="-10" dirty="0">
                <a:latin typeface="Calibri"/>
                <a:cs typeface="Calibri"/>
              </a:rPr>
              <a:t>t</a:t>
            </a:r>
            <a:r>
              <a:rPr sz="2000" spc="-5" dirty="0">
                <a:latin typeface="Calibri"/>
                <a:cs typeface="Calibri"/>
              </a:rPr>
              <a:t> </a:t>
            </a:r>
            <a:r>
              <a:rPr sz="2000" spc="-10" dirty="0">
                <a:latin typeface="Calibri"/>
                <a:cs typeface="Calibri"/>
              </a:rPr>
              <a:t>o</a:t>
            </a:r>
            <a:r>
              <a:rPr sz="2000" dirty="0">
                <a:latin typeface="Calibri"/>
                <a:cs typeface="Calibri"/>
              </a:rPr>
              <a:t>f</a:t>
            </a:r>
            <a:r>
              <a:rPr sz="2000" spc="5" dirty="0">
                <a:latin typeface="Calibri"/>
                <a:cs typeface="Calibri"/>
              </a:rPr>
              <a:t> </a:t>
            </a:r>
            <a:r>
              <a:rPr sz="2000" dirty="0">
                <a:latin typeface="Calibri"/>
                <a:cs typeface="Calibri"/>
              </a:rPr>
              <a:t>a</a:t>
            </a:r>
            <a:r>
              <a:rPr sz="2000" spc="-15" dirty="0">
                <a:latin typeface="Calibri"/>
                <a:cs typeface="Calibri"/>
              </a:rPr>
              <a:t> </a:t>
            </a:r>
            <a:r>
              <a:rPr sz="2000" spc="-5" dirty="0">
                <a:latin typeface="Calibri"/>
                <a:cs typeface="Calibri"/>
              </a:rPr>
              <a:t>d</a:t>
            </a:r>
            <a:r>
              <a:rPr sz="2000" dirty="0">
                <a:latin typeface="Calibri"/>
                <a:cs typeface="Calibri"/>
              </a:rPr>
              <a:t>i</a:t>
            </a:r>
            <a:r>
              <a:rPr sz="2000" spc="-30" dirty="0">
                <a:latin typeface="Calibri"/>
                <a:cs typeface="Calibri"/>
              </a:rPr>
              <a:t>v</a:t>
            </a:r>
            <a:r>
              <a:rPr sz="2000" spc="-10" dirty="0">
                <a:latin typeface="Calibri"/>
                <a:cs typeface="Calibri"/>
              </a:rPr>
              <a:t>e</a:t>
            </a:r>
            <a:r>
              <a:rPr sz="2000" spc="-45" dirty="0">
                <a:latin typeface="Calibri"/>
                <a:cs typeface="Calibri"/>
              </a:rPr>
              <a:t>r</a:t>
            </a:r>
            <a:r>
              <a:rPr sz="2000" spc="-5" dirty="0">
                <a:latin typeface="Calibri"/>
                <a:cs typeface="Calibri"/>
              </a:rPr>
              <a:t>s</a:t>
            </a:r>
            <a:r>
              <a:rPr sz="2000" spc="-10" dirty="0">
                <a:latin typeface="Calibri"/>
                <a:cs typeface="Calibri"/>
              </a:rPr>
              <a:t>e,</a:t>
            </a:r>
            <a:r>
              <a:rPr sz="2000" spc="-5" dirty="0">
                <a:latin typeface="Calibri"/>
                <a:cs typeface="Calibri"/>
              </a:rPr>
              <a:t> </a:t>
            </a:r>
            <a:r>
              <a:rPr sz="2000" spc="-20" dirty="0">
                <a:latin typeface="Calibri"/>
                <a:cs typeface="Calibri"/>
              </a:rPr>
              <a:t>g</a:t>
            </a:r>
            <a:r>
              <a:rPr sz="2000" dirty="0">
                <a:latin typeface="Calibri"/>
                <a:cs typeface="Calibri"/>
              </a:rPr>
              <a:t>l</a:t>
            </a:r>
            <a:r>
              <a:rPr sz="2000" spc="-10" dirty="0">
                <a:latin typeface="Calibri"/>
                <a:cs typeface="Calibri"/>
              </a:rPr>
              <a:t>o</a:t>
            </a:r>
            <a:r>
              <a:rPr sz="2000" spc="-5" dirty="0">
                <a:latin typeface="Calibri"/>
                <a:cs typeface="Calibri"/>
              </a:rPr>
              <a:t>b</a:t>
            </a:r>
            <a:r>
              <a:rPr sz="2000" dirty="0">
                <a:latin typeface="Calibri"/>
                <a:cs typeface="Calibri"/>
              </a:rPr>
              <a:t>ally</a:t>
            </a:r>
            <a:r>
              <a:rPr sz="2000" spc="-15" dirty="0">
                <a:latin typeface="Calibri"/>
                <a:cs typeface="Calibri"/>
              </a:rPr>
              <a:t> </a:t>
            </a:r>
            <a:r>
              <a:rPr sz="2000" spc="-35" dirty="0">
                <a:latin typeface="Calibri"/>
                <a:cs typeface="Calibri"/>
              </a:rPr>
              <a:t>c</a:t>
            </a:r>
            <a:r>
              <a:rPr sz="2000" spc="-10" dirty="0">
                <a:latin typeface="Calibri"/>
                <a:cs typeface="Calibri"/>
              </a:rPr>
              <a:t>o</a:t>
            </a:r>
            <a:r>
              <a:rPr sz="2000" dirty="0">
                <a:latin typeface="Calibri"/>
                <a:cs typeface="Calibri"/>
              </a:rPr>
              <a:t>m</a:t>
            </a:r>
            <a:r>
              <a:rPr sz="2000" spc="-5" dirty="0">
                <a:latin typeface="Calibri"/>
                <a:cs typeface="Calibri"/>
              </a:rPr>
              <a:t>p</a:t>
            </a:r>
            <a:r>
              <a:rPr sz="2000" spc="-25" dirty="0">
                <a:latin typeface="Calibri"/>
                <a:cs typeface="Calibri"/>
              </a:rPr>
              <a:t>e</a:t>
            </a:r>
            <a:r>
              <a:rPr sz="2000" spc="-10" dirty="0">
                <a:latin typeface="Calibri"/>
                <a:cs typeface="Calibri"/>
              </a:rPr>
              <a:t>t</a:t>
            </a:r>
            <a:r>
              <a:rPr sz="2000" dirty="0">
                <a:latin typeface="Calibri"/>
                <a:cs typeface="Calibri"/>
              </a:rPr>
              <a:t>iti</a:t>
            </a:r>
            <a:r>
              <a:rPr sz="2000" spc="-30" dirty="0">
                <a:latin typeface="Calibri"/>
                <a:cs typeface="Calibri"/>
              </a:rPr>
              <a:t>v</a:t>
            </a:r>
            <a:r>
              <a:rPr sz="2000" spc="-15" dirty="0">
                <a:latin typeface="Calibri"/>
                <a:cs typeface="Calibri"/>
              </a:rPr>
              <a:t>e</a:t>
            </a:r>
            <a:r>
              <a:rPr sz="2000" spc="-10" dirty="0">
                <a:latin typeface="Calibri"/>
                <a:cs typeface="Calibri"/>
              </a:rPr>
              <a:t> </a:t>
            </a:r>
            <a:r>
              <a:rPr sz="2000" spc="-45" dirty="0">
                <a:latin typeface="Calibri"/>
                <a:cs typeface="Calibri"/>
              </a:rPr>
              <a:t>w</a:t>
            </a:r>
            <a:r>
              <a:rPr sz="2000" spc="-10" dirty="0">
                <a:latin typeface="Calibri"/>
                <a:cs typeface="Calibri"/>
              </a:rPr>
              <a:t>ork</a:t>
            </a:r>
            <a:r>
              <a:rPr sz="2000" spc="-50" dirty="0">
                <a:latin typeface="Calibri"/>
                <a:cs typeface="Calibri"/>
              </a:rPr>
              <a:t>f</a:t>
            </a:r>
            <a:r>
              <a:rPr sz="2000" spc="-10" dirty="0">
                <a:latin typeface="Calibri"/>
                <a:cs typeface="Calibri"/>
              </a:rPr>
              <a:t>o</a:t>
            </a:r>
            <a:r>
              <a:rPr sz="2000" spc="-45" dirty="0">
                <a:latin typeface="Calibri"/>
                <a:cs typeface="Calibri"/>
              </a:rPr>
              <a:t>r</a:t>
            </a:r>
            <a:r>
              <a:rPr sz="2000" spc="-10" dirty="0">
                <a:latin typeface="Calibri"/>
                <a:cs typeface="Calibri"/>
              </a:rPr>
              <a:t>c</a:t>
            </a:r>
            <a:r>
              <a:rPr sz="2000" spc="-15" dirty="0">
                <a:latin typeface="Calibri"/>
                <a:cs typeface="Calibri"/>
              </a:rPr>
              <a:t>e</a:t>
            </a:r>
            <a:endParaRPr sz="2000" dirty="0">
              <a:latin typeface="Calibri"/>
              <a:cs typeface="Calibri"/>
            </a:endParaRPr>
          </a:p>
          <a:p>
            <a:pPr marL="762000" indent="-228600">
              <a:lnSpc>
                <a:spcPct val="100000"/>
              </a:lnSpc>
              <a:spcAft>
                <a:spcPts val="1200"/>
              </a:spcAft>
              <a:buFont typeface="Arial"/>
              <a:buChar char="•"/>
              <a:tabLst>
                <a:tab pos="762635" algn="l"/>
              </a:tabLst>
            </a:pPr>
            <a:r>
              <a:rPr sz="2000" spc="-15" dirty="0">
                <a:latin typeface="Calibri"/>
                <a:cs typeface="Calibri"/>
              </a:rPr>
              <a:t>I</a:t>
            </a:r>
            <a:r>
              <a:rPr sz="2000" spc="-5" dirty="0">
                <a:latin typeface="Calibri"/>
                <a:cs typeface="Calibri"/>
              </a:rPr>
              <a:t>n</a:t>
            </a:r>
            <a:r>
              <a:rPr sz="2000" spc="5" dirty="0">
                <a:latin typeface="Calibri"/>
                <a:cs typeface="Calibri"/>
              </a:rPr>
              <a:t>c</a:t>
            </a:r>
            <a:r>
              <a:rPr sz="2000" spc="-45" dirty="0">
                <a:latin typeface="Calibri"/>
                <a:cs typeface="Calibri"/>
              </a:rPr>
              <a:t>r</a:t>
            </a:r>
            <a:r>
              <a:rPr sz="2000" spc="-10" dirty="0">
                <a:latin typeface="Calibri"/>
                <a:cs typeface="Calibri"/>
              </a:rPr>
              <a:t>e</a:t>
            </a:r>
            <a:r>
              <a:rPr sz="2000" dirty="0">
                <a:latin typeface="Calibri"/>
                <a:cs typeface="Calibri"/>
              </a:rPr>
              <a:t>a</a:t>
            </a:r>
            <a:r>
              <a:rPr sz="2000" spc="-5" dirty="0">
                <a:latin typeface="Calibri"/>
                <a:cs typeface="Calibri"/>
              </a:rPr>
              <a:t>s</a:t>
            </a:r>
            <a:r>
              <a:rPr sz="2000" spc="-10" dirty="0">
                <a:latin typeface="Calibri"/>
                <a:cs typeface="Calibri"/>
              </a:rPr>
              <a:t>e</a:t>
            </a:r>
            <a:r>
              <a:rPr sz="2000" dirty="0">
                <a:latin typeface="Calibri"/>
                <a:cs typeface="Calibri"/>
              </a:rPr>
              <a:t>d</a:t>
            </a:r>
            <a:r>
              <a:rPr sz="2000" spc="-5" dirty="0">
                <a:latin typeface="Calibri"/>
                <a:cs typeface="Calibri"/>
              </a:rPr>
              <a:t> p</a:t>
            </a:r>
            <a:r>
              <a:rPr sz="2000" dirty="0">
                <a:latin typeface="Calibri"/>
                <a:cs typeface="Calibri"/>
              </a:rPr>
              <a:t>a</a:t>
            </a:r>
            <a:r>
              <a:rPr sz="2000" spc="-15" dirty="0">
                <a:latin typeface="Calibri"/>
                <a:cs typeface="Calibri"/>
              </a:rPr>
              <a:t>rtne</a:t>
            </a:r>
            <a:r>
              <a:rPr sz="2000" spc="-45" dirty="0">
                <a:latin typeface="Calibri"/>
                <a:cs typeface="Calibri"/>
              </a:rPr>
              <a:t>r</a:t>
            </a:r>
            <a:r>
              <a:rPr sz="2000" spc="-5" dirty="0">
                <a:latin typeface="Calibri"/>
                <a:cs typeface="Calibri"/>
              </a:rPr>
              <a:t>sh</a:t>
            </a:r>
            <a:r>
              <a:rPr sz="2000" dirty="0">
                <a:latin typeface="Calibri"/>
                <a:cs typeface="Calibri"/>
              </a:rPr>
              <a:t>i</a:t>
            </a:r>
            <a:r>
              <a:rPr sz="2000" spc="-15" dirty="0">
                <a:latin typeface="Calibri"/>
                <a:cs typeface="Calibri"/>
              </a:rPr>
              <a:t>p</a:t>
            </a:r>
            <a:r>
              <a:rPr sz="2000" dirty="0">
                <a:latin typeface="Calibri"/>
                <a:cs typeface="Calibri"/>
              </a:rPr>
              <a:t>s</a:t>
            </a:r>
            <a:r>
              <a:rPr sz="2000" spc="-20" dirty="0">
                <a:latin typeface="Calibri"/>
                <a:cs typeface="Calibri"/>
              </a:rPr>
              <a:t> b</a:t>
            </a:r>
            <a:r>
              <a:rPr sz="2000" spc="-25" dirty="0">
                <a:latin typeface="Calibri"/>
                <a:cs typeface="Calibri"/>
              </a:rPr>
              <a:t>e</a:t>
            </a:r>
            <a:r>
              <a:rPr sz="2000" spc="-10" dirty="0">
                <a:latin typeface="Calibri"/>
                <a:cs typeface="Calibri"/>
              </a:rPr>
              <a:t>t</a:t>
            </a:r>
            <a:r>
              <a:rPr sz="2000" spc="-45" dirty="0">
                <a:latin typeface="Calibri"/>
                <a:cs typeface="Calibri"/>
              </a:rPr>
              <a:t>w</a:t>
            </a:r>
            <a:r>
              <a:rPr sz="2000" spc="-10" dirty="0">
                <a:latin typeface="Calibri"/>
                <a:cs typeface="Calibri"/>
              </a:rPr>
              <a:t>ee</a:t>
            </a:r>
            <a:r>
              <a:rPr sz="2000" dirty="0">
                <a:latin typeface="Calibri"/>
                <a:cs typeface="Calibri"/>
              </a:rPr>
              <a:t>n</a:t>
            </a:r>
            <a:r>
              <a:rPr sz="2000" spc="-5" dirty="0">
                <a:latin typeface="Calibri"/>
                <a:cs typeface="Calibri"/>
              </a:rPr>
              <a:t> </a:t>
            </a:r>
            <a:r>
              <a:rPr sz="2000" dirty="0">
                <a:latin typeface="Calibri"/>
                <a:cs typeface="Calibri"/>
              </a:rPr>
              <a:t>a</a:t>
            </a:r>
            <a:r>
              <a:rPr sz="2000" spc="-35" dirty="0">
                <a:latin typeface="Calibri"/>
                <a:cs typeface="Calibri"/>
              </a:rPr>
              <a:t>c</a:t>
            </a:r>
            <a:r>
              <a:rPr sz="2000" dirty="0">
                <a:latin typeface="Calibri"/>
                <a:cs typeface="Calibri"/>
              </a:rPr>
              <a:t>a</a:t>
            </a:r>
            <a:r>
              <a:rPr sz="2000" spc="-20" dirty="0">
                <a:latin typeface="Calibri"/>
                <a:cs typeface="Calibri"/>
              </a:rPr>
              <a:t>d</a:t>
            </a:r>
            <a:r>
              <a:rPr sz="2000" spc="-10" dirty="0">
                <a:latin typeface="Calibri"/>
                <a:cs typeface="Calibri"/>
              </a:rPr>
              <a:t>e</a:t>
            </a:r>
            <a:r>
              <a:rPr sz="2000" spc="-20" dirty="0">
                <a:latin typeface="Calibri"/>
                <a:cs typeface="Calibri"/>
              </a:rPr>
              <a:t>m</a:t>
            </a:r>
            <a:r>
              <a:rPr sz="2000" dirty="0">
                <a:latin typeface="Calibri"/>
                <a:cs typeface="Calibri"/>
              </a:rPr>
              <a:t>ia</a:t>
            </a:r>
            <a:r>
              <a:rPr sz="2000" spc="-10" dirty="0">
                <a:latin typeface="Calibri"/>
                <a:cs typeface="Calibri"/>
              </a:rPr>
              <a:t>,</a:t>
            </a:r>
            <a:r>
              <a:rPr sz="2000" spc="-30" dirty="0">
                <a:latin typeface="Calibri"/>
                <a:cs typeface="Calibri"/>
              </a:rPr>
              <a:t> </a:t>
            </a:r>
            <a:r>
              <a:rPr sz="2000" dirty="0">
                <a:latin typeface="Calibri"/>
                <a:cs typeface="Calibri"/>
              </a:rPr>
              <a:t>i</a:t>
            </a:r>
            <a:r>
              <a:rPr sz="2000" spc="-5" dirty="0">
                <a:latin typeface="Calibri"/>
                <a:cs typeface="Calibri"/>
              </a:rPr>
              <a:t>ndu</a:t>
            </a:r>
            <a:r>
              <a:rPr sz="2000" spc="-30" dirty="0">
                <a:latin typeface="Calibri"/>
                <a:cs typeface="Calibri"/>
              </a:rPr>
              <a:t>s</a:t>
            </a:r>
            <a:r>
              <a:rPr sz="2000" spc="-10" dirty="0">
                <a:latin typeface="Calibri"/>
                <a:cs typeface="Calibri"/>
              </a:rPr>
              <a:t>t</a:t>
            </a:r>
            <a:r>
              <a:rPr sz="2000" spc="0" dirty="0">
                <a:latin typeface="Calibri"/>
                <a:cs typeface="Calibri"/>
              </a:rPr>
              <a:t>r</a:t>
            </a:r>
            <a:r>
              <a:rPr sz="2000" spc="-15" dirty="0">
                <a:latin typeface="Calibri"/>
                <a:cs typeface="Calibri"/>
              </a:rPr>
              <a:t>y</a:t>
            </a:r>
            <a:r>
              <a:rPr sz="2000" spc="-10" dirty="0">
                <a:latin typeface="Calibri"/>
                <a:cs typeface="Calibri"/>
              </a:rPr>
              <a:t> </a:t>
            </a:r>
            <a:r>
              <a:rPr sz="2000" dirty="0">
                <a:latin typeface="Calibri"/>
                <a:cs typeface="Calibri"/>
              </a:rPr>
              <a:t>a</a:t>
            </a:r>
            <a:r>
              <a:rPr sz="2000" spc="-5" dirty="0">
                <a:latin typeface="Calibri"/>
                <a:cs typeface="Calibri"/>
              </a:rPr>
              <a:t>n</a:t>
            </a:r>
            <a:r>
              <a:rPr sz="2000" dirty="0">
                <a:latin typeface="Calibri"/>
                <a:cs typeface="Calibri"/>
              </a:rPr>
              <a:t>d</a:t>
            </a:r>
            <a:r>
              <a:rPr sz="2000" spc="5" dirty="0">
                <a:latin typeface="Calibri"/>
                <a:cs typeface="Calibri"/>
              </a:rPr>
              <a:t> </a:t>
            </a:r>
            <a:r>
              <a:rPr sz="2000" spc="-10" dirty="0">
                <a:latin typeface="Calibri"/>
                <a:cs typeface="Calibri"/>
              </a:rPr>
              <a:t>o</a:t>
            </a:r>
            <a:r>
              <a:rPr sz="2000" spc="-15" dirty="0">
                <a:latin typeface="Calibri"/>
                <a:cs typeface="Calibri"/>
              </a:rPr>
              <a:t>the</a:t>
            </a:r>
            <a:r>
              <a:rPr sz="2000" spc="-45" dirty="0">
                <a:latin typeface="Calibri"/>
                <a:cs typeface="Calibri"/>
              </a:rPr>
              <a:t>r</a:t>
            </a:r>
            <a:r>
              <a:rPr sz="2000" dirty="0">
                <a:latin typeface="Calibri"/>
                <a:cs typeface="Calibri"/>
              </a:rPr>
              <a:t>s</a:t>
            </a:r>
          </a:p>
          <a:p>
            <a:pPr marL="762000" indent="-228600">
              <a:lnSpc>
                <a:spcPct val="100000"/>
              </a:lnSpc>
              <a:spcAft>
                <a:spcPts val="1200"/>
              </a:spcAft>
              <a:buFont typeface="Arial"/>
              <a:buChar char="•"/>
              <a:tabLst>
                <a:tab pos="762635" algn="l"/>
              </a:tabLst>
            </a:pPr>
            <a:r>
              <a:rPr sz="2000" spc="-15" dirty="0">
                <a:solidFill>
                  <a:srgbClr val="FF0000"/>
                </a:solidFill>
                <a:latin typeface="Calibri"/>
                <a:cs typeface="Calibri"/>
              </a:rPr>
              <a:t>L</a:t>
            </a:r>
            <a:r>
              <a:rPr sz="2000" spc="-10" dirty="0">
                <a:solidFill>
                  <a:srgbClr val="FF0000"/>
                </a:solidFill>
                <a:latin typeface="Calibri"/>
                <a:cs typeface="Calibri"/>
              </a:rPr>
              <a:t>e</a:t>
            </a:r>
            <a:r>
              <a:rPr sz="2000" dirty="0">
                <a:solidFill>
                  <a:srgbClr val="FF0000"/>
                </a:solidFill>
                <a:latin typeface="Calibri"/>
                <a:cs typeface="Calibri"/>
              </a:rPr>
              <a:t>a</a:t>
            </a:r>
            <a:r>
              <a:rPr sz="2000" spc="-20" dirty="0">
                <a:solidFill>
                  <a:srgbClr val="FF0000"/>
                </a:solidFill>
                <a:latin typeface="Calibri"/>
                <a:cs typeface="Calibri"/>
              </a:rPr>
              <a:t>d</a:t>
            </a:r>
            <a:r>
              <a:rPr sz="2000" spc="-10" dirty="0">
                <a:solidFill>
                  <a:srgbClr val="FF0000"/>
                </a:solidFill>
                <a:latin typeface="Calibri"/>
                <a:cs typeface="Calibri"/>
              </a:rPr>
              <a:t>e</a:t>
            </a:r>
            <a:r>
              <a:rPr sz="2000" spc="-45" dirty="0">
                <a:solidFill>
                  <a:srgbClr val="FF0000"/>
                </a:solidFill>
                <a:latin typeface="Calibri"/>
                <a:cs typeface="Calibri"/>
              </a:rPr>
              <a:t>r</a:t>
            </a:r>
            <a:r>
              <a:rPr sz="2000" spc="-5" dirty="0">
                <a:solidFill>
                  <a:srgbClr val="FF0000"/>
                </a:solidFill>
                <a:latin typeface="Calibri"/>
                <a:cs typeface="Calibri"/>
              </a:rPr>
              <a:t>sh</a:t>
            </a:r>
            <a:r>
              <a:rPr sz="2000" dirty="0">
                <a:solidFill>
                  <a:srgbClr val="FF0000"/>
                </a:solidFill>
                <a:latin typeface="Calibri"/>
                <a:cs typeface="Calibri"/>
              </a:rPr>
              <a:t>ip</a:t>
            </a:r>
            <a:r>
              <a:rPr sz="2000" spc="-5" dirty="0">
                <a:solidFill>
                  <a:srgbClr val="FF0000"/>
                </a:solidFill>
                <a:latin typeface="Calibri"/>
                <a:cs typeface="Calibri"/>
              </a:rPr>
              <a:t> p</a:t>
            </a:r>
            <a:r>
              <a:rPr sz="2000" spc="-10" dirty="0">
                <a:solidFill>
                  <a:srgbClr val="FF0000"/>
                </a:solidFill>
                <a:latin typeface="Calibri"/>
                <a:cs typeface="Calibri"/>
              </a:rPr>
              <a:t>o</a:t>
            </a:r>
            <a:r>
              <a:rPr sz="2000" spc="-35" dirty="0">
                <a:solidFill>
                  <a:srgbClr val="FF0000"/>
                </a:solidFill>
                <a:latin typeface="Calibri"/>
                <a:cs typeface="Calibri"/>
              </a:rPr>
              <a:t>t</a:t>
            </a:r>
            <a:r>
              <a:rPr sz="2000" spc="-10" dirty="0">
                <a:solidFill>
                  <a:srgbClr val="FF0000"/>
                </a:solidFill>
                <a:latin typeface="Calibri"/>
                <a:cs typeface="Calibri"/>
              </a:rPr>
              <a:t>e</a:t>
            </a:r>
            <a:r>
              <a:rPr sz="2000" spc="-25" dirty="0">
                <a:solidFill>
                  <a:srgbClr val="FF0000"/>
                </a:solidFill>
                <a:latin typeface="Calibri"/>
                <a:cs typeface="Calibri"/>
              </a:rPr>
              <a:t>n</a:t>
            </a:r>
            <a:r>
              <a:rPr sz="2000" dirty="0">
                <a:solidFill>
                  <a:srgbClr val="FF0000"/>
                </a:solidFill>
                <a:latin typeface="Calibri"/>
                <a:cs typeface="Calibri"/>
              </a:rPr>
              <a:t>tial</a:t>
            </a:r>
            <a:r>
              <a:rPr lang="en-US" sz="2000" dirty="0">
                <a:solidFill>
                  <a:srgbClr val="FF0000"/>
                </a:solidFill>
                <a:latin typeface="Calibri"/>
                <a:cs typeface="Calibri"/>
              </a:rPr>
              <a:t> </a:t>
            </a:r>
            <a:r>
              <a:rPr lang="en-US" sz="1200" dirty="0">
                <a:solidFill>
                  <a:srgbClr val="FF0000"/>
                </a:solidFill>
                <a:latin typeface="Calibri"/>
                <a:cs typeface="Calibri"/>
              </a:rPr>
              <a:t>(highlighted GHR, 2018)</a:t>
            </a:r>
            <a:endParaRPr sz="1200" dirty="0">
              <a:solidFill>
                <a:srgbClr val="FF0000"/>
              </a:solidFill>
              <a:latin typeface="Calibri"/>
              <a:cs typeface="Calibri"/>
            </a:endParaRPr>
          </a:p>
          <a:p>
            <a:pPr marL="762000" indent="-228600">
              <a:lnSpc>
                <a:spcPct val="100000"/>
              </a:lnSpc>
              <a:buFont typeface="Arial"/>
              <a:buChar char="•"/>
              <a:tabLst>
                <a:tab pos="762635" algn="l"/>
              </a:tabLst>
            </a:pPr>
            <a:r>
              <a:rPr sz="2000" spc="-20" dirty="0">
                <a:latin typeface="Calibri"/>
                <a:cs typeface="Calibri"/>
              </a:rPr>
              <a:t>P</a:t>
            </a:r>
            <a:r>
              <a:rPr sz="2000" dirty="0">
                <a:latin typeface="Calibri"/>
                <a:cs typeface="Calibri"/>
              </a:rPr>
              <a:t>la</a:t>
            </a:r>
            <a:r>
              <a:rPr sz="2000" spc="-5" dirty="0">
                <a:latin typeface="Calibri"/>
                <a:cs typeface="Calibri"/>
              </a:rPr>
              <a:t>n</a:t>
            </a:r>
            <a:r>
              <a:rPr sz="2000" dirty="0">
                <a:latin typeface="Calibri"/>
                <a:cs typeface="Calibri"/>
              </a:rPr>
              <a:t>s</a:t>
            </a:r>
            <a:r>
              <a:rPr sz="2000" spc="-5" dirty="0">
                <a:latin typeface="Calibri"/>
                <a:cs typeface="Calibri"/>
              </a:rPr>
              <a:t> </a:t>
            </a:r>
            <a:r>
              <a:rPr sz="2000" spc="-35" dirty="0">
                <a:latin typeface="Calibri"/>
                <a:cs typeface="Calibri"/>
              </a:rPr>
              <a:t>t</a:t>
            </a:r>
            <a:r>
              <a:rPr sz="2000" dirty="0">
                <a:latin typeface="Calibri"/>
                <a:cs typeface="Calibri"/>
              </a:rPr>
              <a:t>o</a:t>
            </a:r>
            <a:r>
              <a:rPr sz="2000" spc="-10" dirty="0">
                <a:latin typeface="Calibri"/>
                <a:cs typeface="Calibri"/>
              </a:rPr>
              <a:t> </a:t>
            </a:r>
            <a:r>
              <a:rPr sz="2000" spc="-5" dirty="0">
                <a:latin typeface="Calibri"/>
                <a:cs typeface="Calibri"/>
              </a:rPr>
              <a:t>sh</a:t>
            </a:r>
            <a:r>
              <a:rPr sz="2000" dirty="0">
                <a:latin typeface="Calibri"/>
                <a:cs typeface="Calibri"/>
              </a:rPr>
              <a:t>a</a:t>
            </a:r>
            <a:r>
              <a:rPr sz="2000" spc="-45" dirty="0">
                <a:latin typeface="Calibri"/>
                <a:cs typeface="Calibri"/>
              </a:rPr>
              <a:t>r</a:t>
            </a:r>
            <a:r>
              <a:rPr sz="2000" spc="-15" dirty="0">
                <a:latin typeface="Calibri"/>
                <a:cs typeface="Calibri"/>
              </a:rPr>
              <a:t>e</a:t>
            </a:r>
            <a:r>
              <a:rPr sz="2000" dirty="0">
                <a:latin typeface="Calibri"/>
                <a:cs typeface="Calibri"/>
              </a:rPr>
              <a:t> </a:t>
            </a:r>
            <a:r>
              <a:rPr sz="2000" spc="-35" dirty="0">
                <a:latin typeface="Calibri"/>
                <a:cs typeface="Calibri"/>
              </a:rPr>
              <a:t>y</a:t>
            </a:r>
            <a:r>
              <a:rPr sz="2000" spc="-10" dirty="0">
                <a:latin typeface="Calibri"/>
                <a:cs typeface="Calibri"/>
              </a:rPr>
              <a:t>o</a:t>
            </a:r>
            <a:r>
              <a:rPr sz="2000" spc="-5" dirty="0">
                <a:latin typeface="Calibri"/>
                <a:cs typeface="Calibri"/>
              </a:rPr>
              <a:t>u</a:t>
            </a:r>
            <a:r>
              <a:rPr sz="2000" dirty="0">
                <a:latin typeface="Calibri"/>
                <a:cs typeface="Calibri"/>
              </a:rPr>
              <a:t>r</a:t>
            </a:r>
            <a:r>
              <a:rPr sz="2000" spc="-15" dirty="0">
                <a:latin typeface="Calibri"/>
                <a:cs typeface="Calibri"/>
              </a:rPr>
              <a:t> </a:t>
            </a:r>
            <a:r>
              <a:rPr sz="2000" spc="-5" dirty="0">
                <a:latin typeface="Calibri"/>
                <a:cs typeface="Calibri"/>
              </a:rPr>
              <a:t>s</a:t>
            </a:r>
            <a:r>
              <a:rPr sz="2000" spc="-10" dirty="0">
                <a:latin typeface="Calibri"/>
                <a:cs typeface="Calibri"/>
              </a:rPr>
              <a:t>c</a:t>
            </a:r>
            <a:r>
              <a:rPr sz="2000" dirty="0">
                <a:latin typeface="Calibri"/>
                <a:cs typeface="Calibri"/>
              </a:rPr>
              <a:t>i</a:t>
            </a:r>
            <a:r>
              <a:rPr sz="2000" spc="-10" dirty="0">
                <a:latin typeface="Calibri"/>
                <a:cs typeface="Calibri"/>
              </a:rPr>
              <a:t>e</a:t>
            </a:r>
            <a:r>
              <a:rPr sz="2000" spc="-5" dirty="0">
                <a:latin typeface="Calibri"/>
                <a:cs typeface="Calibri"/>
              </a:rPr>
              <a:t>n</a:t>
            </a:r>
            <a:r>
              <a:rPr sz="2000" spc="5" dirty="0">
                <a:latin typeface="Calibri"/>
                <a:cs typeface="Calibri"/>
              </a:rPr>
              <a:t>c</a:t>
            </a:r>
            <a:r>
              <a:rPr sz="2000" spc="-15" dirty="0">
                <a:latin typeface="Calibri"/>
                <a:cs typeface="Calibri"/>
              </a:rPr>
              <a:t>e</a:t>
            </a:r>
            <a:r>
              <a:rPr sz="2000" spc="-10" dirty="0">
                <a:latin typeface="Calibri"/>
                <a:cs typeface="Calibri"/>
              </a:rPr>
              <a:t> </a:t>
            </a:r>
            <a:r>
              <a:rPr sz="2000" dirty="0">
                <a:latin typeface="Calibri"/>
                <a:cs typeface="Calibri"/>
              </a:rPr>
              <a:t>with</a:t>
            </a:r>
            <a:r>
              <a:rPr sz="2000" spc="-20" dirty="0">
                <a:latin typeface="Calibri"/>
                <a:cs typeface="Calibri"/>
              </a:rPr>
              <a:t> </a:t>
            </a:r>
            <a:r>
              <a:rPr sz="2000" spc="-15" dirty="0">
                <a:latin typeface="Calibri"/>
                <a:cs typeface="Calibri"/>
              </a:rPr>
              <a:t>the</a:t>
            </a:r>
            <a:r>
              <a:rPr sz="2000" dirty="0">
                <a:latin typeface="Calibri"/>
                <a:cs typeface="Calibri"/>
              </a:rPr>
              <a:t> </a:t>
            </a:r>
            <a:r>
              <a:rPr sz="2000" spc="-5" dirty="0">
                <a:latin typeface="Calibri"/>
                <a:cs typeface="Calibri"/>
              </a:rPr>
              <a:t>b</a:t>
            </a:r>
            <a:r>
              <a:rPr sz="2000" spc="-35" dirty="0">
                <a:latin typeface="Calibri"/>
                <a:cs typeface="Calibri"/>
              </a:rPr>
              <a:t>r</a:t>
            </a:r>
            <a:r>
              <a:rPr sz="2000" spc="-10" dirty="0">
                <a:latin typeface="Calibri"/>
                <a:cs typeface="Calibri"/>
              </a:rPr>
              <a:t>o</a:t>
            </a:r>
            <a:r>
              <a:rPr sz="2000" dirty="0">
                <a:latin typeface="Calibri"/>
                <a:cs typeface="Calibri"/>
              </a:rPr>
              <a:t>a</a:t>
            </a:r>
            <a:r>
              <a:rPr sz="2000" spc="-20" dirty="0">
                <a:latin typeface="Calibri"/>
                <a:cs typeface="Calibri"/>
              </a:rPr>
              <a:t>d</a:t>
            </a:r>
            <a:r>
              <a:rPr sz="2000" spc="-10" dirty="0">
                <a:latin typeface="Calibri"/>
                <a:cs typeface="Calibri"/>
              </a:rPr>
              <a:t>er</a:t>
            </a:r>
            <a:r>
              <a:rPr sz="2000" spc="-15" dirty="0">
                <a:latin typeface="Calibri"/>
                <a:cs typeface="Calibri"/>
              </a:rPr>
              <a:t> </a:t>
            </a:r>
            <a:r>
              <a:rPr sz="2000" spc="-35" dirty="0">
                <a:latin typeface="Calibri"/>
                <a:cs typeface="Calibri"/>
              </a:rPr>
              <a:t>c</a:t>
            </a:r>
            <a:r>
              <a:rPr sz="2000" spc="-10" dirty="0">
                <a:latin typeface="Calibri"/>
                <a:cs typeface="Calibri"/>
              </a:rPr>
              <a:t>o</a:t>
            </a:r>
            <a:r>
              <a:rPr sz="2000" spc="-20" dirty="0">
                <a:latin typeface="Calibri"/>
                <a:cs typeface="Calibri"/>
              </a:rPr>
              <a:t>mm</a:t>
            </a:r>
            <a:r>
              <a:rPr sz="2000" spc="-5" dirty="0">
                <a:latin typeface="Calibri"/>
                <a:cs typeface="Calibri"/>
              </a:rPr>
              <a:t>un</a:t>
            </a:r>
            <a:r>
              <a:rPr sz="2000" dirty="0">
                <a:latin typeface="Calibri"/>
                <a:cs typeface="Calibri"/>
              </a:rPr>
              <a:t>i</a:t>
            </a:r>
            <a:r>
              <a:rPr sz="2000" spc="-10" dirty="0">
                <a:latin typeface="Calibri"/>
                <a:cs typeface="Calibri"/>
              </a:rPr>
              <a:t>ty</a:t>
            </a:r>
            <a:endParaRPr sz="2000" dirty="0">
              <a:latin typeface="Calibri"/>
              <a:cs typeface="Calibri"/>
            </a:endParaRP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spc="-10" dirty="0"/>
              <a:t>18</a:t>
            </a:fld>
            <a:endParaRPr spc="-10" dirty="0"/>
          </a:p>
        </p:txBody>
      </p:sp>
      <p:sp>
        <p:nvSpPr>
          <p:cNvPr id="3" name="object 3"/>
          <p:cNvSpPr txBox="1">
            <a:spLocks noGrp="1"/>
          </p:cNvSpPr>
          <p:nvPr>
            <p:ph type="title"/>
          </p:nvPr>
        </p:nvSpPr>
        <p:spPr>
          <a:prstGeom prst="rect">
            <a:avLst/>
          </a:prstGeom>
        </p:spPr>
        <p:txBody>
          <a:bodyPr vert="horz" wrap="square" lIns="0" tIns="72898" rIns="0" bIns="0" rtlCol="0">
            <a:spAutoFit/>
          </a:bodyPr>
          <a:lstStyle/>
          <a:p>
            <a:pPr marL="671195">
              <a:lnSpc>
                <a:spcPct val="100000"/>
              </a:lnSpc>
              <a:tabLst>
                <a:tab pos="2553335" algn="l"/>
                <a:tab pos="8187690" algn="l"/>
              </a:tabLst>
            </a:pPr>
            <a:r>
              <a:rPr spc="-10" dirty="0"/>
              <a:t> 	</a:t>
            </a:r>
            <a:r>
              <a:rPr spc="-30" dirty="0"/>
              <a:t>B</a:t>
            </a:r>
            <a:r>
              <a:rPr spc="-80" dirty="0"/>
              <a:t>r</a:t>
            </a:r>
            <a:r>
              <a:rPr spc="-25" dirty="0"/>
              <a:t>oader </a:t>
            </a:r>
            <a:r>
              <a:rPr spc="-20" dirty="0"/>
              <a:t>Impacts </a:t>
            </a:r>
            <a:r>
              <a:rPr dirty="0"/>
              <a:t>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9088" y="1143000"/>
            <a:ext cx="8574405" cy="5139869"/>
          </a:xfrm>
          <a:prstGeom prst="rect">
            <a:avLst/>
          </a:prstGeom>
        </p:spPr>
        <p:txBody>
          <a:bodyPr vert="horz" wrap="square" lIns="0" tIns="0" rIns="0" bIns="0" rtlCol="0">
            <a:spAutoFit/>
          </a:bodyPr>
          <a:lstStyle/>
          <a:p>
            <a:pPr marL="12700">
              <a:lnSpc>
                <a:spcPct val="100000"/>
              </a:lnSpc>
              <a:spcAft>
                <a:spcPts val="1200"/>
              </a:spcAft>
            </a:pPr>
            <a:r>
              <a:rPr sz="2400" dirty="0">
                <a:latin typeface="Calibri"/>
                <a:cs typeface="Calibri"/>
              </a:rPr>
              <a:t>S</a:t>
            </a:r>
            <a:r>
              <a:rPr sz="2400" spc="-10" dirty="0">
                <a:latin typeface="Calibri"/>
                <a:cs typeface="Calibri"/>
              </a:rPr>
              <a:t>oc</a:t>
            </a:r>
            <a:r>
              <a:rPr sz="2400" dirty="0">
                <a:latin typeface="Calibri"/>
                <a:cs typeface="Calibri"/>
              </a:rPr>
              <a:t>i</a:t>
            </a:r>
            <a:r>
              <a:rPr sz="2400" spc="-25" dirty="0">
                <a:latin typeface="Calibri"/>
                <a:cs typeface="Calibri"/>
              </a:rPr>
              <a:t>e</a:t>
            </a:r>
            <a:r>
              <a:rPr sz="2400" spc="-35" dirty="0">
                <a:latin typeface="Calibri"/>
                <a:cs typeface="Calibri"/>
              </a:rPr>
              <a:t>t</a:t>
            </a:r>
            <a:r>
              <a:rPr sz="2400" dirty="0">
                <a:latin typeface="Calibri"/>
                <a:cs typeface="Calibri"/>
              </a:rPr>
              <a:t>al</a:t>
            </a:r>
            <a:r>
              <a:rPr sz="2400" spc="-30" dirty="0">
                <a:latin typeface="Calibri"/>
                <a:cs typeface="Calibri"/>
              </a:rPr>
              <a:t> </a:t>
            </a:r>
            <a:r>
              <a:rPr sz="2400" spc="-20" dirty="0">
                <a:latin typeface="Calibri"/>
                <a:cs typeface="Calibri"/>
              </a:rPr>
              <a:t>b</a:t>
            </a:r>
            <a:r>
              <a:rPr sz="2400" spc="-10" dirty="0">
                <a:latin typeface="Calibri"/>
                <a:cs typeface="Calibri"/>
              </a:rPr>
              <a:t>e</a:t>
            </a:r>
            <a:r>
              <a:rPr sz="2400" spc="-20" dirty="0">
                <a:latin typeface="Calibri"/>
                <a:cs typeface="Calibri"/>
              </a:rPr>
              <a:t>n</a:t>
            </a:r>
            <a:r>
              <a:rPr sz="2400" spc="-35" dirty="0">
                <a:latin typeface="Calibri"/>
                <a:cs typeface="Calibri"/>
              </a:rPr>
              <a:t>e</a:t>
            </a:r>
            <a:r>
              <a:rPr sz="2400" spc="-5" dirty="0">
                <a:latin typeface="Calibri"/>
                <a:cs typeface="Calibri"/>
              </a:rPr>
              <a:t>f</a:t>
            </a:r>
            <a:r>
              <a:rPr sz="2400" dirty="0">
                <a:latin typeface="Calibri"/>
                <a:cs typeface="Calibri"/>
              </a:rPr>
              <a:t>its</a:t>
            </a:r>
            <a:r>
              <a:rPr sz="2400" spc="-5" dirty="0">
                <a:latin typeface="Calibri"/>
                <a:cs typeface="Calibri"/>
              </a:rPr>
              <a:t> </a:t>
            </a:r>
            <a:r>
              <a:rPr sz="2400" dirty="0">
                <a:latin typeface="Calibri"/>
                <a:cs typeface="Calibri"/>
              </a:rPr>
              <a:t>i</a:t>
            </a:r>
            <a:r>
              <a:rPr sz="2400" spc="-5" dirty="0">
                <a:latin typeface="Calibri"/>
                <a:cs typeface="Calibri"/>
              </a:rPr>
              <a:t>n</a:t>
            </a:r>
            <a:r>
              <a:rPr sz="2400" spc="5" dirty="0">
                <a:latin typeface="Calibri"/>
                <a:cs typeface="Calibri"/>
              </a:rPr>
              <a:t>c</a:t>
            </a:r>
            <a:r>
              <a:rPr sz="2400" dirty="0">
                <a:latin typeface="Calibri"/>
                <a:cs typeface="Calibri"/>
              </a:rPr>
              <a:t>l</a:t>
            </a:r>
            <a:r>
              <a:rPr sz="2400" spc="-5" dirty="0">
                <a:latin typeface="Calibri"/>
                <a:cs typeface="Calibri"/>
              </a:rPr>
              <a:t>ud</a:t>
            </a:r>
            <a:r>
              <a:rPr sz="2400" spc="5" dirty="0">
                <a:latin typeface="Calibri"/>
                <a:cs typeface="Calibri"/>
              </a:rPr>
              <a:t>e</a:t>
            </a:r>
            <a:r>
              <a:rPr sz="2400" spc="-10" dirty="0">
                <a:latin typeface="Calibri"/>
                <a:cs typeface="Calibri"/>
              </a:rPr>
              <a:t>,</a:t>
            </a:r>
            <a:r>
              <a:rPr sz="2400" spc="-5" dirty="0">
                <a:latin typeface="Calibri"/>
                <a:cs typeface="Calibri"/>
              </a:rPr>
              <a:t> bu</a:t>
            </a:r>
            <a:r>
              <a:rPr sz="2400" dirty="0">
                <a:latin typeface="Calibri"/>
                <a:cs typeface="Calibri"/>
              </a:rPr>
              <a:t>t</a:t>
            </a:r>
            <a:r>
              <a:rPr sz="2400" spc="-5" dirty="0">
                <a:latin typeface="Calibri"/>
                <a:cs typeface="Calibri"/>
              </a:rPr>
              <a:t> n</a:t>
            </a:r>
            <a:r>
              <a:rPr sz="2400" spc="-10" dirty="0">
                <a:latin typeface="Calibri"/>
                <a:cs typeface="Calibri"/>
              </a:rPr>
              <a:t>ot</a:t>
            </a:r>
            <a:r>
              <a:rPr sz="2400" spc="-15" dirty="0">
                <a:latin typeface="Calibri"/>
                <a:cs typeface="Calibri"/>
              </a:rPr>
              <a:t> </a:t>
            </a:r>
            <a:r>
              <a:rPr sz="2400" dirty="0">
                <a:latin typeface="Calibri"/>
                <a:cs typeface="Calibri"/>
              </a:rPr>
              <a:t>li</a:t>
            </a:r>
            <a:r>
              <a:rPr sz="2400" spc="-20" dirty="0">
                <a:latin typeface="Calibri"/>
                <a:cs typeface="Calibri"/>
              </a:rPr>
              <a:t>m</a:t>
            </a:r>
            <a:r>
              <a:rPr sz="2400" dirty="0">
                <a:latin typeface="Calibri"/>
                <a:cs typeface="Calibri"/>
              </a:rPr>
              <a:t>i</a:t>
            </a:r>
            <a:r>
              <a:rPr sz="2400" spc="-35" dirty="0">
                <a:latin typeface="Calibri"/>
                <a:cs typeface="Calibri"/>
              </a:rPr>
              <a:t>t</a:t>
            </a:r>
            <a:r>
              <a:rPr sz="2400" spc="-10" dirty="0">
                <a:latin typeface="Calibri"/>
                <a:cs typeface="Calibri"/>
              </a:rPr>
              <a:t>e</a:t>
            </a:r>
            <a:r>
              <a:rPr sz="2400" dirty="0">
                <a:latin typeface="Calibri"/>
                <a:cs typeface="Calibri"/>
              </a:rPr>
              <a:t>d</a:t>
            </a:r>
            <a:r>
              <a:rPr sz="2400" spc="-20" dirty="0">
                <a:latin typeface="Calibri"/>
                <a:cs typeface="Calibri"/>
              </a:rPr>
              <a:t> </a:t>
            </a:r>
            <a:r>
              <a:rPr sz="2400" spc="-35" dirty="0">
                <a:latin typeface="Calibri"/>
                <a:cs typeface="Calibri"/>
              </a:rPr>
              <a:t>t</a:t>
            </a:r>
            <a:r>
              <a:rPr sz="2400" spc="-55" dirty="0">
                <a:latin typeface="Calibri"/>
                <a:cs typeface="Calibri"/>
              </a:rPr>
              <a:t>o</a:t>
            </a:r>
            <a:r>
              <a:rPr sz="2400" spc="-10" dirty="0">
                <a:latin typeface="Calibri"/>
                <a:cs typeface="Calibri"/>
              </a:rPr>
              <a:t>,</a:t>
            </a:r>
            <a:endParaRPr sz="2400" dirty="0">
              <a:latin typeface="Calibri"/>
              <a:cs typeface="Calibri"/>
            </a:endParaRPr>
          </a:p>
          <a:p>
            <a:pPr marL="762000" indent="-228600">
              <a:lnSpc>
                <a:spcPct val="100000"/>
              </a:lnSpc>
              <a:spcAft>
                <a:spcPts val="1200"/>
              </a:spcAft>
              <a:buFont typeface="Arial"/>
              <a:buChar char="•"/>
              <a:tabLst>
                <a:tab pos="762635" algn="l"/>
              </a:tabLst>
            </a:pPr>
            <a:r>
              <a:rPr lang="en-US" sz="2000" dirty="0"/>
              <a:t>Broader impacts </a:t>
            </a:r>
            <a:r>
              <a:rPr lang="en-US" sz="2000" i="1" u="sng" dirty="0">
                <a:solidFill>
                  <a:srgbClr val="FF0000"/>
                </a:solidFill>
              </a:rPr>
              <a:t>may be accomplished through the research itself</a:t>
            </a:r>
            <a:r>
              <a:rPr lang="en-US" sz="2000" dirty="0"/>
              <a:t>, through the activities that are directly related to specific research projects, or through activities that are supported by, but are complementary to, the project. NSF </a:t>
            </a:r>
            <a:r>
              <a:rPr lang="en-US" sz="2000" i="1" u="sng" dirty="0">
                <a:solidFill>
                  <a:srgbClr val="FF0000"/>
                </a:solidFill>
              </a:rPr>
              <a:t>values the advancement of scientific knowledge and activities that contribute to achievement of societally relevant outcomes</a:t>
            </a:r>
            <a:r>
              <a:rPr lang="en-US" sz="2000" dirty="0"/>
              <a:t>. Such outcomes include, but are not limited to: full participation of women, persons with disabilities, and underrepresented minorities in science, technology, engineering, and mathematics (STEM); improved STEM education and educator development at any level; increased public scientific literacy and public engagement with science and technology; improved well-being of individuals in society; development of a diverse, globally competitive STEM workforce; increased partnerships between academia, industry, and others; improved national security; increased economic competitiveness of the US; and </a:t>
            </a:r>
            <a:r>
              <a:rPr lang="en-US" sz="2000" i="1" u="sng" dirty="0"/>
              <a:t>enhanced infrastructure for research and education</a:t>
            </a:r>
            <a:r>
              <a:rPr lang="en-US" sz="2000" dirty="0"/>
              <a:t>.</a:t>
            </a:r>
            <a:endParaRPr sz="2000" dirty="0">
              <a:latin typeface="Calibri"/>
              <a:cs typeface="Calibri"/>
            </a:endParaRP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spc="-10" dirty="0"/>
              <a:t>19</a:t>
            </a:fld>
            <a:endParaRPr spc="-10" dirty="0"/>
          </a:p>
        </p:txBody>
      </p:sp>
      <p:sp>
        <p:nvSpPr>
          <p:cNvPr id="3" name="object 3"/>
          <p:cNvSpPr txBox="1">
            <a:spLocks noGrp="1"/>
          </p:cNvSpPr>
          <p:nvPr>
            <p:ph type="title"/>
          </p:nvPr>
        </p:nvSpPr>
        <p:spPr>
          <a:prstGeom prst="rect">
            <a:avLst/>
          </a:prstGeom>
        </p:spPr>
        <p:txBody>
          <a:bodyPr vert="horz" wrap="square" lIns="0" tIns="72898" rIns="0" bIns="0" rtlCol="0">
            <a:spAutoFit/>
          </a:bodyPr>
          <a:lstStyle/>
          <a:p>
            <a:pPr marL="671195">
              <a:lnSpc>
                <a:spcPct val="100000"/>
              </a:lnSpc>
              <a:tabLst>
                <a:tab pos="2553335" algn="l"/>
                <a:tab pos="8187690" algn="l"/>
              </a:tabLst>
            </a:pPr>
            <a:r>
              <a:rPr spc="-10" dirty="0"/>
              <a:t> 	</a:t>
            </a:r>
            <a:r>
              <a:rPr spc="-30" dirty="0"/>
              <a:t>B</a:t>
            </a:r>
            <a:r>
              <a:rPr spc="-80" dirty="0"/>
              <a:t>r</a:t>
            </a:r>
            <a:r>
              <a:rPr spc="-25" dirty="0"/>
              <a:t>oader </a:t>
            </a:r>
            <a:r>
              <a:rPr spc="-20" dirty="0"/>
              <a:t>Impacts </a:t>
            </a:r>
            <a:r>
              <a:rPr dirty="0"/>
              <a:t>	</a:t>
            </a:r>
          </a:p>
        </p:txBody>
      </p:sp>
    </p:spTree>
    <p:extLst>
      <p:ext uri="{BB962C8B-B14F-4D97-AF65-F5344CB8AC3E}">
        <p14:creationId xmlns:p14="http://schemas.microsoft.com/office/powerpoint/2010/main" val="15054537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37454" y="3183445"/>
            <a:ext cx="7266940" cy="836294"/>
          </a:xfrm>
          <a:prstGeom prst="rect">
            <a:avLst/>
          </a:prstGeom>
        </p:spPr>
        <p:txBody>
          <a:bodyPr vert="horz" wrap="square" lIns="0" tIns="0" rIns="0" bIns="0" rtlCol="0">
            <a:spAutoFit/>
          </a:bodyPr>
          <a:lstStyle/>
          <a:p>
            <a:pPr algn="ctr">
              <a:lnSpc>
                <a:spcPts val="3479"/>
              </a:lnSpc>
            </a:pPr>
            <a:r>
              <a:rPr sz="2900" b="1" spc="-40" dirty="0">
                <a:solidFill>
                  <a:srgbClr val="1F497D"/>
                </a:solidFill>
                <a:latin typeface="Calibri"/>
                <a:cs typeface="Calibri"/>
              </a:rPr>
              <a:t>F</a:t>
            </a:r>
            <a:r>
              <a:rPr sz="2900" b="1" spc="-5" dirty="0">
                <a:solidFill>
                  <a:srgbClr val="1F497D"/>
                </a:solidFill>
                <a:latin typeface="Calibri"/>
                <a:cs typeface="Calibri"/>
              </a:rPr>
              <a:t>o</a:t>
            </a:r>
            <a:r>
              <a:rPr sz="2900" b="1" dirty="0">
                <a:solidFill>
                  <a:srgbClr val="1F497D"/>
                </a:solidFill>
                <a:latin typeface="Calibri"/>
                <a:cs typeface="Calibri"/>
              </a:rPr>
              <a:t>r</a:t>
            </a:r>
            <a:r>
              <a:rPr sz="2900" b="1" spc="-25" dirty="0">
                <a:solidFill>
                  <a:srgbClr val="1F497D"/>
                </a:solidFill>
                <a:latin typeface="Calibri"/>
                <a:cs typeface="Calibri"/>
              </a:rPr>
              <a:t> </a:t>
            </a:r>
            <a:r>
              <a:rPr sz="2900" b="1" dirty="0">
                <a:solidFill>
                  <a:srgbClr val="1F497D"/>
                </a:solidFill>
                <a:latin typeface="Calibri"/>
                <a:cs typeface="Calibri"/>
              </a:rPr>
              <a:t>App</a:t>
            </a:r>
            <a:r>
              <a:rPr sz="2900" b="1" spc="-5" dirty="0">
                <a:solidFill>
                  <a:srgbClr val="1F497D"/>
                </a:solidFill>
                <a:latin typeface="Calibri"/>
                <a:cs typeface="Calibri"/>
              </a:rPr>
              <a:t>li</a:t>
            </a:r>
            <a:r>
              <a:rPr sz="2900" b="1" spc="-20" dirty="0">
                <a:solidFill>
                  <a:srgbClr val="1F497D"/>
                </a:solidFill>
                <a:latin typeface="Calibri"/>
                <a:cs typeface="Calibri"/>
              </a:rPr>
              <a:t>c</a:t>
            </a:r>
            <a:r>
              <a:rPr sz="2900" b="1" spc="-5" dirty="0">
                <a:solidFill>
                  <a:srgbClr val="1F497D"/>
                </a:solidFill>
                <a:latin typeface="Calibri"/>
                <a:cs typeface="Calibri"/>
              </a:rPr>
              <a:t>a</a:t>
            </a:r>
            <a:r>
              <a:rPr sz="2900" b="1" spc="-25" dirty="0">
                <a:solidFill>
                  <a:srgbClr val="1F497D"/>
                </a:solidFill>
                <a:latin typeface="Calibri"/>
                <a:cs typeface="Calibri"/>
              </a:rPr>
              <a:t>n</a:t>
            </a:r>
            <a:r>
              <a:rPr sz="2900" b="1" dirty="0">
                <a:solidFill>
                  <a:srgbClr val="1F497D"/>
                </a:solidFill>
                <a:latin typeface="Calibri"/>
                <a:cs typeface="Calibri"/>
              </a:rPr>
              <a:t>ts</a:t>
            </a:r>
            <a:r>
              <a:rPr sz="2900" b="1" spc="-25" dirty="0">
                <a:solidFill>
                  <a:srgbClr val="1F497D"/>
                </a:solidFill>
                <a:latin typeface="Calibri"/>
                <a:cs typeface="Calibri"/>
              </a:rPr>
              <a:t> t</a:t>
            </a:r>
            <a:r>
              <a:rPr sz="2900" b="1" dirty="0">
                <a:solidFill>
                  <a:srgbClr val="1F497D"/>
                </a:solidFill>
                <a:latin typeface="Calibri"/>
                <a:cs typeface="Calibri"/>
              </a:rPr>
              <a:t>o</a:t>
            </a:r>
            <a:endParaRPr sz="2900">
              <a:latin typeface="Calibri"/>
              <a:cs typeface="Calibri"/>
            </a:endParaRPr>
          </a:p>
          <a:p>
            <a:pPr algn="ctr">
              <a:lnSpc>
                <a:spcPct val="100000"/>
              </a:lnSpc>
            </a:pPr>
            <a:r>
              <a:rPr sz="2900" b="1" dirty="0">
                <a:solidFill>
                  <a:srgbClr val="1F497D"/>
                </a:solidFill>
                <a:latin typeface="Calibri"/>
                <a:cs typeface="Calibri"/>
              </a:rPr>
              <a:t>the</a:t>
            </a:r>
            <a:r>
              <a:rPr sz="2900" b="1" spc="-20" dirty="0">
                <a:solidFill>
                  <a:srgbClr val="1F497D"/>
                </a:solidFill>
                <a:latin typeface="Calibri"/>
                <a:cs typeface="Calibri"/>
              </a:rPr>
              <a:t> </a:t>
            </a:r>
            <a:r>
              <a:rPr sz="2900" b="1" spc="-5" dirty="0">
                <a:solidFill>
                  <a:srgbClr val="1F497D"/>
                </a:solidFill>
                <a:latin typeface="Calibri"/>
                <a:cs typeface="Calibri"/>
              </a:rPr>
              <a:t>NS</a:t>
            </a:r>
            <a:r>
              <a:rPr sz="2900" b="1" dirty="0">
                <a:solidFill>
                  <a:srgbClr val="1F497D"/>
                </a:solidFill>
                <a:latin typeface="Calibri"/>
                <a:cs typeface="Calibri"/>
              </a:rPr>
              <a:t>F</a:t>
            </a:r>
            <a:r>
              <a:rPr sz="2900" b="1" spc="-10" dirty="0">
                <a:solidFill>
                  <a:srgbClr val="1F497D"/>
                </a:solidFill>
                <a:latin typeface="Calibri"/>
                <a:cs typeface="Calibri"/>
              </a:rPr>
              <a:t> </a:t>
            </a:r>
            <a:r>
              <a:rPr sz="2900" b="1" spc="-5" dirty="0">
                <a:solidFill>
                  <a:srgbClr val="1F497D"/>
                </a:solidFill>
                <a:latin typeface="Calibri"/>
                <a:cs typeface="Calibri"/>
              </a:rPr>
              <a:t>G</a:t>
            </a:r>
            <a:r>
              <a:rPr sz="2900" b="1" spc="-60" dirty="0">
                <a:solidFill>
                  <a:srgbClr val="1F497D"/>
                </a:solidFill>
                <a:latin typeface="Calibri"/>
                <a:cs typeface="Calibri"/>
              </a:rPr>
              <a:t>r</a:t>
            </a:r>
            <a:r>
              <a:rPr sz="2900" b="1" spc="-5" dirty="0">
                <a:solidFill>
                  <a:srgbClr val="1F497D"/>
                </a:solidFill>
                <a:latin typeface="Calibri"/>
                <a:cs typeface="Calibri"/>
              </a:rPr>
              <a:t>a</a:t>
            </a:r>
            <a:r>
              <a:rPr sz="2900" b="1" dirty="0">
                <a:solidFill>
                  <a:srgbClr val="1F497D"/>
                </a:solidFill>
                <a:latin typeface="Calibri"/>
                <a:cs typeface="Calibri"/>
              </a:rPr>
              <a:t>du</a:t>
            </a:r>
            <a:r>
              <a:rPr sz="2900" b="1" spc="-35" dirty="0">
                <a:solidFill>
                  <a:srgbClr val="1F497D"/>
                </a:solidFill>
                <a:latin typeface="Calibri"/>
                <a:cs typeface="Calibri"/>
              </a:rPr>
              <a:t>at</a:t>
            </a:r>
            <a:r>
              <a:rPr sz="2900" b="1" dirty="0">
                <a:solidFill>
                  <a:srgbClr val="1F497D"/>
                </a:solidFill>
                <a:latin typeface="Calibri"/>
                <a:cs typeface="Calibri"/>
              </a:rPr>
              <a:t>e</a:t>
            </a:r>
            <a:r>
              <a:rPr sz="2900" b="1" spc="-30" dirty="0">
                <a:solidFill>
                  <a:srgbClr val="1F497D"/>
                </a:solidFill>
                <a:latin typeface="Calibri"/>
                <a:cs typeface="Calibri"/>
              </a:rPr>
              <a:t> </a:t>
            </a:r>
            <a:r>
              <a:rPr sz="2900" b="1" spc="-55" dirty="0">
                <a:solidFill>
                  <a:srgbClr val="1F497D"/>
                </a:solidFill>
                <a:latin typeface="Calibri"/>
                <a:cs typeface="Calibri"/>
              </a:rPr>
              <a:t>R</a:t>
            </a:r>
            <a:r>
              <a:rPr sz="2900" b="1" dirty="0">
                <a:solidFill>
                  <a:srgbClr val="1F497D"/>
                </a:solidFill>
                <a:latin typeface="Calibri"/>
                <a:cs typeface="Calibri"/>
              </a:rPr>
              <a:t>e</a:t>
            </a:r>
            <a:r>
              <a:rPr sz="2900" b="1" spc="5" dirty="0">
                <a:solidFill>
                  <a:srgbClr val="1F497D"/>
                </a:solidFill>
                <a:latin typeface="Calibri"/>
                <a:cs typeface="Calibri"/>
              </a:rPr>
              <a:t>s</a:t>
            </a:r>
            <a:r>
              <a:rPr sz="2900" b="1" dirty="0">
                <a:solidFill>
                  <a:srgbClr val="1F497D"/>
                </a:solidFill>
                <a:latin typeface="Calibri"/>
                <a:cs typeface="Calibri"/>
              </a:rPr>
              <a:t>e</a:t>
            </a:r>
            <a:r>
              <a:rPr sz="2900" b="1" spc="-5" dirty="0">
                <a:solidFill>
                  <a:srgbClr val="1F497D"/>
                </a:solidFill>
                <a:latin typeface="Calibri"/>
                <a:cs typeface="Calibri"/>
              </a:rPr>
              <a:t>a</a:t>
            </a:r>
            <a:r>
              <a:rPr sz="2900" b="1" spc="-40" dirty="0">
                <a:solidFill>
                  <a:srgbClr val="1F497D"/>
                </a:solidFill>
                <a:latin typeface="Calibri"/>
                <a:cs typeface="Calibri"/>
              </a:rPr>
              <a:t>r</a:t>
            </a:r>
            <a:r>
              <a:rPr sz="2900" b="1" spc="-5" dirty="0">
                <a:solidFill>
                  <a:srgbClr val="1F497D"/>
                </a:solidFill>
                <a:latin typeface="Calibri"/>
                <a:cs typeface="Calibri"/>
              </a:rPr>
              <a:t>c</a:t>
            </a:r>
            <a:r>
              <a:rPr sz="2900" b="1" dirty="0">
                <a:solidFill>
                  <a:srgbClr val="1F497D"/>
                </a:solidFill>
                <a:latin typeface="Calibri"/>
                <a:cs typeface="Calibri"/>
              </a:rPr>
              <a:t>h</a:t>
            </a:r>
            <a:r>
              <a:rPr sz="2900" b="1" spc="-10" dirty="0">
                <a:solidFill>
                  <a:srgbClr val="1F497D"/>
                </a:solidFill>
                <a:latin typeface="Calibri"/>
                <a:cs typeface="Calibri"/>
              </a:rPr>
              <a:t> </a:t>
            </a:r>
            <a:r>
              <a:rPr sz="2900" b="1" spc="-50" dirty="0">
                <a:solidFill>
                  <a:srgbClr val="1F497D"/>
                </a:solidFill>
                <a:latin typeface="Calibri"/>
                <a:cs typeface="Calibri"/>
              </a:rPr>
              <a:t>F</a:t>
            </a:r>
            <a:r>
              <a:rPr sz="2900" b="1" dirty="0">
                <a:solidFill>
                  <a:srgbClr val="1F497D"/>
                </a:solidFill>
                <a:latin typeface="Calibri"/>
                <a:cs typeface="Calibri"/>
              </a:rPr>
              <a:t>e</a:t>
            </a:r>
            <a:r>
              <a:rPr sz="2900" b="1" spc="-5" dirty="0">
                <a:solidFill>
                  <a:srgbClr val="1F497D"/>
                </a:solidFill>
                <a:latin typeface="Calibri"/>
                <a:cs typeface="Calibri"/>
              </a:rPr>
              <a:t>l</a:t>
            </a:r>
            <a:r>
              <a:rPr sz="2900" b="1" spc="-15" dirty="0">
                <a:solidFill>
                  <a:srgbClr val="1F497D"/>
                </a:solidFill>
                <a:latin typeface="Calibri"/>
                <a:cs typeface="Calibri"/>
              </a:rPr>
              <a:t>l</a:t>
            </a:r>
            <a:r>
              <a:rPr sz="2900" b="1" spc="-5" dirty="0">
                <a:solidFill>
                  <a:srgbClr val="1F497D"/>
                </a:solidFill>
                <a:latin typeface="Calibri"/>
                <a:cs typeface="Calibri"/>
              </a:rPr>
              <a:t>o</a:t>
            </a:r>
            <a:r>
              <a:rPr sz="2900" b="1" spc="-30" dirty="0">
                <a:solidFill>
                  <a:srgbClr val="1F497D"/>
                </a:solidFill>
                <a:latin typeface="Calibri"/>
                <a:cs typeface="Calibri"/>
              </a:rPr>
              <a:t>w</a:t>
            </a:r>
            <a:r>
              <a:rPr sz="2900" b="1" spc="5" dirty="0">
                <a:solidFill>
                  <a:srgbClr val="1F497D"/>
                </a:solidFill>
                <a:latin typeface="Calibri"/>
                <a:cs typeface="Calibri"/>
              </a:rPr>
              <a:t>s</a:t>
            </a:r>
            <a:r>
              <a:rPr sz="2900" b="1" dirty="0">
                <a:solidFill>
                  <a:srgbClr val="1F497D"/>
                </a:solidFill>
                <a:latin typeface="Calibri"/>
                <a:cs typeface="Calibri"/>
              </a:rPr>
              <a:t>h</a:t>
            </a:r>
            <a:r>
              <a:rPr sz="2900" b="1" spc="-15" dirty="0">
                <a:solidFill>
                  <a:srgbClr val="1F497D"/>
                </a:solidFill>
                <a:latin typeface="Calibri"/>
                <a:cs typeface="Calibri"/>
              </a:rPr>
              <a:t>i</a:t>
            </a:r>
            <a:r>
              <a:rPr sz="2900" b="1" dirty="0">
                <a:solidFill>
                  <a:srgbClr val="1F497D"/>
                </a:solidFill>
                <a:latin typeface="Calibri"/>
                <a:cs typeface="Calibri"/>
              </a:rPr>
              <a:t>p</a:t>
            </a:r>
            <a:r>
              <a:rPr sz="2900" b="1" spc="-10" dirty="0">
                <a:solidFill>
                  <a:srgbClr val="1F497D"/>
                </a:solidFill>
                <a:latin typeface="Calibri"/>
                <a:cs typeface="Calibri"/>
              </a:rPr>
              <a:t> </a:t>
            </a:r>
            <a:r>
              <a:rPr sz="2900" b="1" dirty="0">
                <a:solidFill>
                  <a:srgbClr val="1F497D"/>
                </a:solidFill>
                <a:latin typeface="Calibri"/>
                <a:cs typeface="Calibri"/>
              </a:rPr>
              <a:t>P</a:t>
            </a:r>
            <a:r>
              <a:rPr sz="2900" b="1" spc="-40" dirty="0">
                <a:solidFill>
                  <a:srgbClr val="1F497D"/>
                </a:solidFill>
                <a:latin typeface="Calibri"/>
                <a:cs typeface="Calibri"/>
              </a:rPr>
              <a:t>r</a:t>
            </a:r>
            <a:r>
              <a:rPr sz="2900" b="1" spc="-5" dirty="0">
                <a:solidFill>
                  <a:srgbClr val="1F497D"/>
                </a:solidFill>
                <a:latin typeface="Calibri"/>
                <a:cs typeface="Calibri"/>
              </a:rPr>
              <a:t>o</a:t>
            </a:r>
            <a:r>
              <a:rPr sz="2900" b="1" dirty="0">
                <a:solidFill>
                  <a:srgbClr val="1F497D"/>
                </a:solidFill>
                <a:latin typeface="Calibri"/>
                <a:cs typeface="Calibri"/>
              </a:rPr>
              <a:t>g</a:t>
            </a:r>
            <a:r>
              <a:rPr sz="2900" b="1" spc="-60" dirty="0">
                <a:solidFill>
                  <a:srgbClr val="1F497D"/>
                </a:solidFill>
                <a:latin typeface="Calibri"/>
                <a:cs typeface="Calibri"/>
              </a:rPr>
              <a:t>r</a:t>
            </a:r>
            <a:r>
              <a:rPr sz="2900" b="1" spc="-5" dirty="0">
                <a:solidFill>
                  <a:srgbClr val="1F497D"/>
                </a:solidFill>
                <a:latin typeface="Calibri"/>
                <a:cs typeface="Calibri"/>
              </a:rPr>
              <a:t>a</a:t>
            </a:r>
            <a:r>
              <a:rPr sz="2900" b="1" dirty="0">
                <a:solidFill>
                  <a:srgbClr val="1F497D"/>
                </a:solidFill>
                <a:latin typeface="Calibri"/>
                <a:cs typeface="Calibri"/>
              </a:rPr>
              <a:t>m</a:t>
            </a:r>
            <a:endParaRPr sz="2900">
              <a:latin typeface="Calibri"/>
              <a:cs typeface="Calibri"/>
            </a:endParaRPr>
          </a:p>
        </p:txBody>
      </p:sp>
      <p:sp>
        <p:nvSpPr>
          <p:cNvPr id="3" name="object 3"/>
          <p:cNvSpPr txBox="1"/>
          <p:nvPr/>
        </p:nvSpPr>
        <p:spPr>
          <a:xfrm>
            <a:off x="3346862" y="4843526"/>
            <a:ext cx="2602230" cy="955040"/>
          </a:xfrm>
          <a:prstGeom prst="rect">
            <a:avLst/>
          </a:prstGeom>
        </p:spPr>
        <p:txBody>
          <a:bodyPr vert="horz" wrap="square" lIns="0" tIns="0" rIns="0" bIns="0" rtlCol="0">
            <a:spAutoFit/>
          </a:bodyPr>
          <a:lstStyle/>
          <a:p>
            <a:pPr marL="12700" marR="5080" indent="360680">
              <a:lnSpc>
                <a:spcPct val="120000"/>
              </a:lnSpc>
            </a:pPr>
            <a:r>
              <a:rPr sz="3000" spc="-5" dirty="0">
                <a:solidFill>
                  <a:srgbClr val="0070C0"/>
                </a:solidFill>
                <a:latin typeface="Calibri"/>
                <a:cs typeface="Calibri"/>
              </a:rPr>
              <a:t>n</a:t>
            </a:r>
            <a:r>
              <a:rPr sz="3000" spc="-25" dirty="0">
                <a:solidFill>
                  <a:srgbClr val="0070C0"/>
                </a:solidFill>
                <a:latin typeface="Calibri"/>
                <a:cs typeface="Calibri"/>
              </a:rPr>
              <a:t>s</a:t>
            </a:r>
            <a:r>
              <a:rPr sz="3000" spc="-210" dirty="0">
                <a:solidFill>
                  <a:srgbClr val="0070C0"/>
                </a:solidFill>
                <a:latin typeface="Calibri"/>
                <a:cs typeface="Calibri"/>
              </a:rPr>
              <a:t>f</a:t>
            </a:r>
            <a:r>
              <a:rPr sz="3000" spc="30" dirty="0">
                <a:solidFill>
                  <a:srgbClr val="0070C0"/>
                </a:solidFill>
                <a:latin typeface="Calibri"/>
                <a:cs typeface="Calibri"/>
              </a:rPr>
              <a:t>.</a:t>
            </a:r>
            <a:r>
              <a:rPr sz="3000" spc="-25" dirty="0">
                <a:solidFill>
                  <a:srgbClr val="0070C0"/>
                </a:solidFill>
                <a:latin typeface="Calibri"/>
                <a:cs typeface="Calibri"/>
              </a:rPr>
              <a:t>g</a:t>
            </a:r>
            <a:r>
              <a:rPr sz="3000" spc="-10" dirty="0">
                <a:solidFill>
                  <a:srgbClr val="0070C0"/>
                </a:solidFill>
                <a:latin typeface="Calibri"/>
                <a:cs typeface="Calibri"/>
              </a:rPr>
              <a:t>o</a:t>
            </a:r>
            <a:r>
              <a:rPr sz="3000" spc="-15" dirty="0">
                <a:solidFill>
                  <a:srgbClr val="0070C0"/>
                </a:solidFill>
                <a:latin typeface="Calibri"/>
                <a:cs typeface="Calibri"/>
              </a:rPr>
              <a:t>v</a:t>
            </a:r>
            <a:r>
              <a:rPr sz="3000" spc="-45" dirty="0">
                <a:solidFill>
                  <a:srgbClr val="0070C0"/>
                </a:solidFill>
                <a:latin typeface="Calibri"/>
                <a:cs typeface="Calibri"/>
              </a:rPr>
              <a:t>/</a:t>
            </a:r>
            <a:r>
              <a:rPr sz="3000" spc="-15" dirty="0">
                <a:solidFill>
                  <a:srgbClr val="0070C0"/>
                </a:solidFill>
                <a:latin typeface="Calibri"/>
                <a:cs typeface="Calibri"/>
              </a:rPr>
              <a:t>g</a:t>
            </a:r>
            <a:r>
              <a:rPr sz="3000" spc="-5" dirty="0">
                <a:solidFill>
                  <a:srgbClr val="0070C0"/>
                </a:solidFill>
                <a:latin typeface="Calibri"/>
                <a:cs typeface="Calibri"/>
              </a:rPr>
              <a:t>rfp </a:t>
            </a:r>
            <a:r>
              <a:rPr sz="3000" u="heavy" spc="-10" dirty="0">
                <a:solidFill>
                  <a:srgbClr val="0000FF"/>
                </a:solidFill>
                <a:latin typeface="Calibri"/>
                <a:cs typeface="Calibri"/>
                <a:hlinkClick r:id="rId3"/>
              </a:rPr>
              <a:t>ww</a:t>
            </a:r>
            <a:r>
              <a:rPr sz="3000" u="heavy" spc="-215" dirty="0">
                <a:solidFill>
                  <a:srgbClr val="0000FF"/>
                </a:solidFill>
                <a:latin typeface="Calibri"/>
                <a:cs typeface="Calibri"/>
                <a:hlinkClick r:id="rId3"/>
              </a:rPr>
              <a:t>w</a:t>
            </a:r>
            <a:r>
              <a:rPr sz="3000" u="heavy" spc="-5" dirty="0">
                <a:solidFill>
                  <a:srgbClr val="0000FF"/>
                </a:solidFill>
                <a:latin typeface="Calibri"/>
                <a:cs typeface="Calibri"/>
                <a:hlinkClick r:id="rId3"/>
              </a:rPr>
              <a:t>.n</a:t>
            </a:r>
            <a:r>
              <a:rPr sz="3000" u="heavy" spc="-25" dirty="0">
                <a:solidFill>
                  <a:srgbClr val="0000FF"/>
                </a:solidFill>
                <a:latin typeface="Calibri"/>
                <a:cs typeface="Calibri"/>
                <a:hlinkClick r:id="rId3"/>
              </a:rPr>
              <a:t>s</a:t>
            </a:r>
            <a:r>
              <a:rPr sz="3000" u="heavy" spc="-90" dirty="0">
                <a:solidFill>
                  <a:srgbClr val="0000FF"/>
                </a:solidFill>
                <a:latin typeface="Calibri"/>
                <a:cs typeface="Calibri"/>
                <a:hlinkClick r:id="rId3"/>
              </a:rPr>
              <a:t>f</a:t>
            </a:r>
            <a:r>
              <a:rPr sz="3000" u="heavy" spc="-15" dirty="0">
                <a:solidFill>
                  <a:srgbClr val="0000FF"/>
                </a:solidFill>
                <a:latin typeface="Calibri"/>
                <a:cs typeface="Calibri"/>
                <a:hlinkClick r:id="rId3"/>
              </a:rPr>
              <a:t>g</a:t>
            </a:r>
            <a:r>
              <a:rPr sz="3000" u="heavy" spc="-5" dirty="0">
                <a:solidFill>
                  <a:srgbClr val="0000FF"/>
                </a:solidFill>
                <a:latin typeface="Calibri"/>
                <a:cs typeface="Calibri"/>
                <a:hlinkClick r:id="rId3"/>
              </a:rPr>
              <a:t>rfp</a:t>
            </a:r>
            <a:r>
              <a:rPr sz="3000" u="heavy" spc="-10" dirty="0">
                <a:solidFill>
                  <a:srgbClr val="0000FF"/>
                </a:solidFill>
                <a:latin typeface="Calibri"/>
                <a:cs typeface="Calibri"/>
                <a:hlinkClick r:id="rId3"/>
              </a:rPr>
              <a:t>.</a:t>
            </a:r>
            <a:r>
              <a:rPr sz="3000" u="heavy" dirty="0">
                <a:solidFill>
                  <a:srgbClr val="0000FF"/>
                </a:solidFill>
                <a:latin typeface="Calibri"/>
                <a:cs typeface="Calibri"/>
                <a:hlinkClick r:id="rId3"/>
              </a:rPr>
              <a:t>o</a:t>
            </a:r>
            <a:r>
              <a:rPr sz="3000" u="heavy" spc="-55" dirty="0">
                <a:solidFill>
                  <a:srgbClr val="0000FF"/>
                </a:solidFill>
                <a:latin typeface="Calibri"/>
                <a:cs typeface="Calibri"/>
                <a:hlinkClick r:id="rId3"/>
              </a:rPr>
              <a:t>r</a:t>
            </a:r>
            <a:r>
              <a:rPr sz="3000" u="heavy" spc="-15" dirty="0">
                <a:solidFill>
                  <a:srgbClr val="0000FF"/>
                </a:solidFill>
                <a:latin typeface="Calibri"/>
                <a:cs typeface="Calibri"/>
                <a:hlinkClick r:id="rId3"/>
              </a:rPr>
              <a:t>g</a:t>
            </a:r>
            <a:endParaRPr sz="3000">
              <a:latin typeface="Calibri"/>
              <a:cs typeface="Calibri"/>
            </a:endParaRPr>
          </a:p>
        </p:txBody>
      </p:sp>
      <p:sp>
        <p:nvSpPr>
          <p:cNvPr id="4" name="object 4"/>
          <p:cNvSpPr/>
          <p:nvPr/>
        </p:nvSpPr>
        <p:spPr>
          <a:xfrm>
            <a:off x="1776983" y="961238"/>
            <a:ext cx="1652015" cy="1661564"/>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986589" y="2667000"/>
            <a:ext cx="7086600" cy="76200"/>
          </a:xfrm>
          <a:custGeom>
            <a:avLst/>
            <a:gdLst/>
            <a:ahLst/>
            <a:cxnLst/>
            <a:rect l="l" t="t" r="r" b="b"/>
            <a:pathLst>
              <a:path w="7086600" h="76200">
                <a:moveTo>
                  <a:pt x="0" y="76200"/>
                </a:moveTo>
                <a:lnTo>
                  <a:pt x="7086600" y="0"/>
                </a:lnTo>
              </a:path>
            </a:pathLst>
          </a:custGeom>
          <a:ln w="9525">
            <a:solidFill>
              <a:srgbClr val="4A7EBB"/>
            </a:solidFill>
          </a:ln>
        </p:spPr>
        <p:txBody>
          <a:bodyPr wrap="square" lIns="0" tIns="0" rIns="0" bIns="0" rtlCol="0"/>
          <a:lstStyle/>
          <a:p>
            <a:endParaRPr/>
          </a:p>
        </p:txBody>
      </p:sp>
      <p:sp>
        <p:nvSpPr>
          <p:cNvPr id="6" name="object 6"/>
          <p:cNvSpPr/>
          <p:nvPr/>
        </p:nvSpPr>
        <p:spPr>
          <a:xfrm>
            <a:off x="986589" y="5257800"/>
            <a:ext cx="7086600" cy="76200"/>
          </a:xfrm>
          <a:custGeom>
            <a:avLst/>
            <a:gdLst/>
            <a:ahLst/>
            <a:cxnLst/>
            <a:rect l="l" t="t" r="r" b="b"/>
            <a:pathLst>
              <a:path w="7086600" h="76200">
                <a:moveTo>
                  <a:pt x="0" y="76200"/>
                </a:moveTo>
                <a:lnTo>
                  <a:pt x="7086600" y="0"/>
                </a:lnTo>
              </a:path>
            </a:pathLst>
          </a:custGeom>
          <a:ln w="9525">
            <a:solidFill>
              <a:srgbClr val="4A7EBB"/>
            </a:solidFill>
          </a:ln>
        </p:spPr>
        <p:txBody>
          <a:bodyPr wrap="square" lIns="0" tIns="0" rIns="0" bIns="0" rtlCol="0"/>
          <a:lstStyle/>
          <a:p>
            <a:endParaRPr/>
          </a:p>
        </p:txBody>
      </p:sp>
      <p:sp>
        <p:nvSpPr>
          <p:cNvPr id="7" name="object 7"/>
          <p:cNvSpPr/>
          <p:nvPr/>
        </p:nvSpPr>
        <p:spPr>
          <a:xfrm>
            <a:off x="4174248" y="1082040"/>
            <a:ext cx="3210890" cy="1280159"/>
          </a:xfrm>
          <a:prstGeom prst="rect">
            <a:avLst/>
          </a:prstGeom>
          <a:blipFill>
            <a:blip r:embed="rId5" cstate="print"/>
            <a:stretch>
              <a:fillRect/>
            </a:stretch>
          </a:blipFill>
        </p:spPr>
        <p:txBody>
          <a:bodyPr wrap="square" lIns="0" tIns="0" rIns="0" bIns="0" rtlCol="0"/>
          <a:lstStyle/>
          <a:p>
            <a:endParaRPr/>
          </a:p>
        </p:txBody>
      </p:sp>
      <p:sp>
        <p:nvSpPr>
          <p:cNvPr id="8" name="TextBox 7"/>
          <p:cNvSpPr txBox="1"/>
          <p:nvPr/>
        </p:nvSpPr>
        <p:spPr>
          <a:xfrm>
            <a:off x="31652" y="6488668"/>
            <a:ext cx="3779176" cy="369332"/>
          </a:xfrm>
          <a:prstGeom prst="rect">
            <a:avLst/>
          </a:prstGeom>
          <a:noFill/>
        </p:spPr>
        <p:txBody>
          <a:bodyPr wrap="none" rtlCol="0">
            <a:spAutoFit/>
          </a:bodyPr>
          <a:lstStyle/>
          <a:p>
            <a:r>
              <a:rPr lang="en-US" dirty="0"/>
              <a:t>Amended GHR – Sept 2017,2018,2019</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10"/>
          <p:cNvGraphicFramePr>
            <a:graphicFrameLocks noGrp="1"/>
          </p:cNvGraphicFramePr>
          <p:nvPr>
            <p:ph idx="1"/>
            <p:extLst>
              <p:ext uri="{D42A27DB-BD31-4B8C-83A1-F6EECF244321}">
                <p14:modId xmlns:p14="http://schemas.microsoft.com/office/powerpoint/2010/main" val="3882246596"/>
              </p:ext>
            </p:extLst>
          </p:nvPr>
        </p:nvGraphicFramePr>
        <p:xfrm>
          <a:off x="1059255" y="1332558"/>
          <a:ext cx="6620348" cy="4216651"/>
        </p:xfrm>
        <a:graphic>
          <a:graphicData uri="http://schemas.openxmlformats.org/drawingml/2006/table">
            <a:tbl>
              <a:tblPr firstRow="1" firstCol="1" bandRow="1"/>
              <a:tblGrid>
                <a:gridCol w="1281358">
                  <a:extLst>
                    <a:ext uri="{9D8B030D-6E8A-4147-A177-3AD203B41FA5}">
                      <a16:colId xmlns:a16="http://schemas.microsoft.com/office/drawing/2014/main" val="20000"/>
                    </a:ext>
                  </a:extLst>
                </a:gridCol>
                <a:gridCol w="2566924">
                  <a:extLst>
                    <a:ext uri="{9D8B030D-6E8A-4147-A177-3AD203B41FA5}">
                      <a16:colId xmlns:a16="http://schemas.microsoft.com/office/drawing/2014/main" val="20001"/>
                    </a:ext>
                  </a:extLst>
                </a:gridCol>
                <a:gridCol w="2772066">
                  <a:extLst>
                    <a:ext uri="{9D8B030D-6E8A-4147-A177-3AD203B41FA5}">
                      <a16:colId xmlns:a16="http://schemas.microsoft.com/office/drawing/2014/main" val="20002"/>
                    </a:ext>
                  </a:extLst>
                </a:gridCol>
              </a:tblGrid>
              <a:tr h="378104">
                <a:tc>
                  <a:txBody>
                    <a:bodyPr/>
                    <a:lstStyle/>
                    <a:p>
                      <a:pPr marL="0" marR="0" algn="ctr">
                        <a:spcBef>
                          <a:spcPts val="0"/>
                        </a:spcBef>
                        <a:spcAft>
                          <a:spcPts val="0"/>
                        </a:spcAft>
                      </a:pPr>
                      <a:endParaRPr lang="en-US" sz="1200" u="sng" dirty="0">
                        <a:solidFill>
                          <a:schemeClr val="tx1"/>
                        </a:solidFill>
                        <a:effectLst/>
                        <a:latin typeface="Calibri"/>
                        <a:ea typeface="Calibri"/>
                        <a:cs typeface="Times New Roman"/>
                      </a:endParaRPr>
                    </a:p>
                  </a:txBody>
                  <a:tcPr marL="51435" marR="51435"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200" b="1" u="sng" dirty="0">
                          <a:solidFill>
                            <a:schemeClr val="tx1"/>
                          </a:solidFill>
                          <a:effectLst/>
                          <a:latin typeface="Tahoma"/>
                          <a:ea typeface="Calibri"/>
                          <a:cs typeface="Times New Roman"/>
                        </a:rPr>
                        <a:t>PAST</a:t>
                      </a:r>
                      <a:endParaRPr lang="en-US" sz="1200" u="sng" dirty="0">
                        <a:solidFill>
                          <a:schemeClr val="tx1"/>
                        </a:solidFill>
                        <a:effectLst/>
                        <a:latin typeface="Calibri"/>
                        <a:ea typeface="Calibri"/>
                        <a:cs typeface="Times New Roman"/>
                      </a:endParaRPr>
                    </a:p>
                  </a:txBody>
                  <a:tcPr marL="51435" marR="51435"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200" b="1" u="sng" dirty="0">
                          <a:solidFill>
                            <a:schemeClr val="tx1"/>
                          </a:solidFill>
                          <a:effectLst/>
                          <a:latin typeface="Tahoma"/>
                          <a:ea typeface="Calibri"/>
                          <a:cs typeface="Times New Roman"/>
                        </a:rPr>
                        <a:t>FUTURE</a:t>
                      </a:r>
                      <a:endParaRPr lang="en-US" sz="1200" u="sng" dirty="0">
                        <a:solidFill>
                          <a:schemeClr val="tx1"/>
                        </a:solidFill>
                        <a:effectLst/>
                        <a:latin typeface="Calibri"/>
                        <a:ea typeface="Calibri"/>
                        <a:cs typeface="Times New Roman"/>
                      </a:endParaRPr>
                    </a:p>
                  </a:txBody>
                  <a:tcPr marL="51435" marR="51435"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1792149">
                <a:tc>
                  <a:txBody>
                    <a:bodyPr/>
                    <a:lstStyle/>
                    <a:p>
                      <a:pPr marL="0" marR="0" algn="ctr">
                        <a:spcBef>
                          <a:spcPts val="0"/>
                        </a:spcBef>
                        <a:spcAft>
                          <a:spcPts val="0"/>
                        </a:spcAft>
                      </a:pPr>
                      <a:r>
                        <a:rPr lang="en-US" sz="1200" b="1" u="sng" dirty="0">
                          <a:solidFill>
                            <a:schemeClr val="tx1"/>
                          </a:solidFill>
                          <a:effectLst/>
                          <a:latin typeface="Tahoma"/>
                          <a:ea typeface="Calibri"/>
                          <a:cs typeface="Times New Roman"/>
                        </a:rPr>
                        <a:t>Intellectual merit</a:t>
                      </a:r>
                      <a:endParaRPr lang="en-US" sz="1200" u="sng" dirty="0">
                        <a:solidFill>
                          <a:schemeClr val="tx1"/>
                        </a:solidFill>
                        <a:effectLst/>
                        <a:latin typeface="Calibri"/>
                        <a:ea typeface="Calibri"/>
                        <a:cs typeface="Times New Roman"/>
                      </a:endParaRPr>
                    </a:p>
                  </a:txBody>
                  <a:tcPr marL="51435" marR="51435"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100" dirty="0">
                          <a:solidFill>
                            <a:schemeClr val="tx1"/>
                          </a:solidFill>
                          <a:effectLst/>
                          <a:latin typeface="Tahoma"/>
                          <a:ea typeface="Calibri"/>
                          <a:cs typeface="Times New Roman"/>
                        </a:rPr>
                        <a:t>What is the evidence you have already demonstrated intellectual merit?  [If your GPA isn’t the greatest, then use other things to show your merit]</a:t>
                      </a:r>
                      <a:endParaRPr lang="en-US" sz="1100" dirty="0">
                        <a:solidFill>
                          <a:schemeClr val="tx1"/>
                        </a:solidFill>
                        <a:effectLst/>
                        <a:latin typeface="Calibri"/>
                        <a:ea typeface="Calibri"/>
                        <a:cs typeface="Times New Roman"/>
                      </a:endParaRPr>
                    </a:p>
                  </a:txBody>
                  <a:tcPr marL="51435" marR="51435"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100" dirty="0">
                          <a:solidFill>
                            <a:schemeClr val="tx1"/>
                          </a:solidFill>
                          <a:effectLst/>
                          <a:latin typeface="Tahoma"/>
                          <a:ea typeface="Calibri"/>
                          <a:cs typeface="Times New Roman"/>
                        </a:rPr>
                        <a:t>Show that you will continue to demonstrate intellectual merit.  (through a good and reasonable research plan)</a:t>
                      </a:r>
                      <a:endParaRPr lang="en-US" sz="1100" dirty="0">
                        <a:solidFill>
                          <a:schemeClr val="tx1"/>
                        </a:solidFill>
                        <a:effectLst/>
                        <a:latin typeface="Calibri"/>
                        <a:ea typeface="Calibri"/>
                        <a:cs typeface="Times New Roman"/>
                      </a:endParaRPr>
                    </a:p>
                  </a:txBody>
                  <a:tcPr marL="51435" marR="51435"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046398">
                <a:tc>
                  <a:txBody>
                    <a:bodyPr/>
                    <a:lstStyle/>
                    <a:p>
                      <a:pPr marL="0" marR="0" algn="ctr">
                        <a:spcBef>
                          <a:spcPts val="0"/>
                        </a:spcBef>
                        <a:spcAft>
                          <a:spcPts val="0"/>
                        </a:spcAft>
                      </a:pPr>
                      <a:r>
                        <a:rPr lang="en-US" sz="1200" b="1" u="sng" dirty="0">
                          <a:solidFill>
                            <a:schemeClr val="tx1"/>
                          </a:solidFill>
                          <a:effectLst/>
                          <a:latin typeface="Tahoma"/>
                          <a:ea typeface="Calibri"/>
                          <a:cs typeface="Times New Roman"/>
                        </a:rPr>
                        <a:t>Broader impacts</a:t>
                      </a:r>
                      <a:endParaRPr lang="en-US" sz="1200" u="sng" dirty="0">
                        <a:solidFill>
                          <a:schemeClr val="tx1"/>
                        </a:solidFill>
                        <a:effectLst/>
                        <a:latin typeface="Calibri"/>
                        <a:ea typeface="Calibri"/>
                        <a:cs typeface="Times New Roman"/>
                      </a:endParaRPr>
                    </a:p>
                  </a:txBody>
                  <a:tcPr marL="51435" marR="51435"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100" dirty="0">
                          <a:solidFill>
                            <a:schemeClr val="tx1"/>
                          </a:solidFill>
                          <a:effectLst/>
                          <a:latin typeface="Tahoma"/>
                          <a:ea typeface="Calibri"/>
                          <a:cs typeface="Times New Roman"/>
                        </a:rPr>
                        <a:t>What broader impacts have you already made?  [Doesn’t have to always be in research; include community outreach, etc.]</a:t>
                      </a:r>
                      <a:endParaRPr lang="en-US" sz="1100" dirty="0">
                        <a:solidFill>
                          <a:schemeClr val="tx1"/>
                        </a:solidFill>
                        <a:effectLst/>
                        <a:latin typeface="Calibri"/>
                        <a:ea typeface="Calibri"/>
                        <a:cs typeface="Times New Roman"/>
                      </a:endParaRPr>
                    </a:p>
                  </a:txBody>
                  <a:tcPr marL="51435" marR="51435"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100" dirty="0">
                          <a:solidFill>
                            <a:schemeClr val="tx1"/>
                          </a:solidFill>
                          <a:effectLst/>
                          <a:latin typeface="Tahoma"/>
                          <a:ea typeface="Calibri"/>
                          <a:cs typeface="Times New Roman"/>
                        </a:rPr>
                        <a:t>How are you going to leverage the NSF resources that you receive to generate broader impacts in the future?</a:t>
                      </a:r>
                      <a:endParaRPr lang="en-US" sz="1100" dirty="0">
                        <a:solidFill>
                          <a:schemeClr val="tx1"/>
                        </a:solidFill>
                        <a:effectLst/>
                        <a:latin typeface="Calibri"/>
                        <a:ea typeface="Calibri"/>
                        <a:cs typeface="Times New Roman"/>
                      </a:endParaRPr>
                    </a:p>
                    <a:p>
                      <a:pPr marL="0" marR="0">
                        <a:spcBef>
                          <a:spcPts val="0"/>
                        </a:spcBef>
                        <a:spcAft>
                          <a:spcPts val="0"/>
                        </a:spcAft>
                      </a:pPr>
                      <a:r>
                        <a:rPr lang="en-US" sz="1100" dirty="0">
                          <a:solidFill>
                            <a:schemeClr val="tx1"/>
                          </a:solidFill>
                          <a:effectLst/>
                          <a:latin typeface="Tahoma"/>
                          <a:ea typeface="Calibri"/>
                          <a:cs typeface="Times New Roman"/>
                        </a:rPr>
                        <a:t>[technological/scientific and non-technological/scientific.  How will you help the NSF meet its goals?  What will you do at your school? And beyond?]</a:t>
                      </a:r>
                      <a:endParaRPr lang="en-US" sz="1100" dirty="0">
                        <a:solidFill>
                          <a:schemeClr val="tx1"/>
                        </a:solidFill>
                        <a:effectLst/>
                        <a:latin typeface="Calibri"/>
                        <a:ea typeface="Calibri"/>
                        <a:cs typeface="Times New Roman"/>
                      </a:endParaRPr>
                    </a:p>
                  </a:txBody>
                  <a:tcPr marL="51435" marR="51435"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
        <p:nvSpPr>
          <p:cNvPr id="2" name="TextBox 1"/>
          <p:cNvSpPr txBox="1"/>
          <p:nvPr/>
        </p:nvSpPr>
        <p:spPr>
          <a:xfrm>
            <a:off x="1059255" y="685800"/>
            <a:ext cx="5318507" cy="369332"/>
          </a:xfrm>
          <a:prstGeom prst="rect">
            <a:avLst/>
          </a:prstGeom>
          <a:noFill/>
        </p:spPr>
        <p:txBody>
          <a:bodyPr wrap="none" rtlCol="0">
            <a:spAutoFit/>
          </a:bodyPr>
          <a:lstStyle/>
          <a:p>
            <a:r>
              <a:rPr lang="en-US" dirty="0"/>
              <a:t>Tips for framing Intellectual merit and </a:t>
            </a:r>
            <a:r>
              <a:rPr lang="en-US"/>
              <a:t>broader impacts</a:t>
            </a:r>
          </a:p>
        </p:txBody>
      </p:sp>
    </p:spTree>
    <p:extLst>
      <p:ext uri="{BB962C8B-B14F-4D97-AF65-F5344CB8AC3E}">
        <p14:creationId xmlns:p14="http://schemas.microsoft.com/office/powerpoint/2010/main" val="20403444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990600"/>
            <a:ext cx="7886700" cy="5410199"/>
          </a:xfrm>
          <a:ln w="12700">
            <a:solidFill>
              <a:schemeClr val="accent1"/>
            </a:solidFill>
          </a:ln>
        </p:spPr>
        <p:txBody>
          <a:bodyPr>
            <a:normAutofit/>
          </a:bodyPr>
          <a:lstStyle/>
          <a:p>
            <a:pPr>
              <a:spcAft>
                <a:spcPts val="1200"/>
              </a:spcAft>
            </a:pPr>
            <a:r>
              <a:rPr lang="en-US" sz="1800" dirty="0">
                <a:latin typeface="+mn-lt"/>
              </a:rPr>
              <a:t>The following elements should be considered in the review for both criteria:</a:t>
            </a:r>
          </a:p>
          <a:p>
            <a:r>
              <a:rPr lang="en-US" sz="1800" dirty="0">
                <a:latin typeface="+mn-lt"/>
              </a:rPr>
              <a:t>1. What is the potential for the proposed activity to:</a:t>
            </a:r>
          </a:p>
          <a:p>
            <a:pPr marL="342900" lvl="1"/>
            <a:r>
              <a:rPr lang="en-US" dirty="0"/>
              <a:t>a. </a:t>
            </a:r>
            <a:r>
              <a:rPr lang="en-US" u="sng" dirty="0"/>
              <a:t>Advance</a:t>
            </a:r>
            <a:r>
              <a:rPr lang="en-US" dirty="0"/>
              <a:t> knowledge and understanding within its own field or across different fields (Intellectual Merit); and</a:t>
            </a:r>
          </a:p>
          <a:p>
            <a:pPr marL="342900" lvl="1">
              <a:spcAft>
                <a:spcPts val="1200"/>
              </a:spcAft>
            </a:pPr>
            <a:r>
              <a:rPr lang="en-US" dirty="0"/>
              <a:t>b. Benefit society or </a:t>
            </a:r>
            <a:r>
              <a:rPr lang="en-US" sz="2000" dirty="0"/>
              <a:t>advance desired societal outcomes (Broader Impacts)?</a:t>
            </a:r>
          </a:p>
          <a:p>
            <a:pPr>
              <a:spcAft>
                <a:spcPts val="1200"/>
              </a:spcAft>
            </a:pPr>
            <a:r>
              <a:rPr lang="en-US" sz="2000" dirty="0">
                <a:latin typeface="+mn-lt"/>
              </a:rPr>
              <a:t>2. To what extent do the proposed activities suggest and explore </a:t>
            </a:r>
            <a:r>
              <a:rPr lang="en-US" sz="2000" u="sng" dirty="0">
                <a:latin typeface="+mn-lt"/>
              </a:rPr>
              <a:t>creative</a:t>
            </a:r>
            <a:r>
              <a:rPr lang="en-US" sz="2000" dirty="0">
                <a:latin typeface="+mn-lt"/>
              </a:rPr>
              <a:t>, </a:t>
            </a:r>
            <a:r>
              <a:rPr lang="en-US" sz="2000" u="sng" dirty="0">
                <a:latin typeface="+mn-lt"/>
              </a:rPr>
              <a:t>original, </a:t>
            </a:r>
            <a:r>
              <a:rPr lang="en-US" sz="2000" dirty="0">
                <a:latin typeface="+mn-lt"/>
              </a:rPr>
              <a:t>or </a:t>
            </a:r>
            <a:r>
              <a:rPr lang="en-US" sz="2000" u="sng" dirty="0">
                <a:latin typeface="+mn-lt"/>
              </a:rPr>
              <a:t>potentially transformative </a:t>
            </a:r>
            <a:r>
              <a:rPr lang="en-US" sz="2000" dirty="0">
                <a:latin typeface="+mn-lt"/>
              </a:rPr>
              <a:t>concepts?</a:t>
            </a:r>
          </a:p>
          <a:p>
            <a:pPr>
              <a:spcAft>
                <a:spcPts val="1200"/>
              </a:spcAft>
            </a:pPr>
            <a:r>
              <a:rPr lang="en-US" sz="2000" dirty="0">
                <a:latin typeface="+mn-lt"/>
              </a:rPr>
              <a:t>3. Is the plan for carrying out the proposed activities well-reasoned, well-organized, and based on a sound rationale? Does the plan incorporate a mechanism to </a:t>
            </a:r>
            <a:r>
              <a:rPr lang="en-US" sz="2000" u="sng" dirty="0">
                <a:latin typeface="+mn-lt"/>
              </a:rPr>
              <a:t>assess success</a:t>
            </a:r>
            <a:r>
              <a:rPr lang="en-US" sz="2000" dirty="0">
                <a:latin typeface="+mn-lt"/>
              </a:rPr>
              <a:t>?</a:t>
            </a:r>
          </a:p>
          <a:p>
            <a:pPr>
              <a:spcAft>
                <a:spcPts val="1200"/>
              </a:spcAft>
            </a:pPr>
            <a:r>
              <a:rPr lang="en-US" sz="2000" dirty="0">
                <a:latin typeface="+mn-lt"/>
              </a:rPr>
              <a:t>4. How well qualified is the individual, te</a:t>
            </a:r>
            <a:r>
              <a:rPr lang="en-US" sz="1800" dirty="0">
                <a:latin typeface="+mn-lt"/>
              </a:rPr>
              <a:t>am, or organization to conduct the proposed activities?</a:t>
            </a:r>
          </a:p>
          <a:p>
            <a:r>
              <a:rPr lang="en-US" sz="1800" dirty="0">
                <a:latin typeface="+mn-lt"/>
              </a:rPr>
              <a:t>5. Are there adequate resources available to the PI (either at the home organization or through collaborations) to carry out the proposed activities?</a:t>
            </a:r>
          </a:p>
        </p:txBody>
      </p:sp>
      <p:sp>
        <p:nvSpPr>
          <p:cNvPr id="2" name="TextBox 1"/>
          <p:cNvSpPr txBox="1"/>
          <p:nvPr/>
        </p:nvSpPr>
        <p:spPr>
          <a:xfrm>
            <a:off x="1219200" y="206514"/>
            <a:ext cx="4604787" cy="707886"/>
          </a:xfrm>
          <a:prstGeom prst="rect">
            <a:avLst/>
          </a:prstGeom>
          <a:noFill/>
        </p:spPr>
        <p:txBody>
          <a:bodyPr wrap="none" rtlCol="0">
            <a:spAutoFit/>
          </a:bodyPr>
          <a:lstStyle/>
          <a:p>
            <a:r>
              <a:rPr lang="en-US" sz="2000" dirty="0"/>
              <a:t>Panelists evaluate based on the following: </a:t>
            </a:r>
          </a:p>
          <a:p>
            <a:r>
              <a:rPr lang="en-US" sz="2000" dirty="0"/>
              <a:t>(regurgitate actionable verbs - GHR!) </a:t>
            </a:r>
          </a:p>
        </p:txBody>
      </p:sp>
      <p:sp>
        <p:nvSpPr>
          <p:cNvPr id="4" name="TextBox 3"/>
          <p:cNvSpPr txBox="1"/>
          <p:nvPr/>
        </p:nvSpPr>
        <p:spPr>
          <a:xfrm>
            <a:off x="7137163" y="6580108"/>
            <a:ext cx="1977529" cy="369332"/>
          </a:xfrm>
          <a:prstGeom prst="rect">
            <a:avLst/>
          </a:prstGeom>
          <a:noFill/>
        </p:spPr>
        <p:txBody>
          <a:bodyPr wrap="none" rtlCol="0">
            <a:spAutoFit/>
          </a:bodyPr>
          <a:lstStyle/>
          <a:p>
            <a:r>
              <a:rPr lang="en-US" dirty="0"/>
              <a:t>Edits – </a:t>
            </a:r>
            <a:r>
              <a:rPr lang="en-US"/>
              <a:t>GHR Sept18</a:t>
            </a:r>
          </a:p>
        </p:txBody>
      </p:sp>
    </p:spTree>
    <p:extLst>
      <p:ext uri="{BB962C8B-B14F-4D97-AF65-F5344CB8AC3E}">
        <p14:creationId xmlns:p14="http://schemas.microsoft.com/office/powerpoint/2010/main" val="13242625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230706"/>
            <a:ext cx="7886700" cy="4617267"/>
          </a:xfrm>
          <a:ln w="9525">
            <a:solidFill>
              <a:schemeClr val="accent1"/>
            </a:solidFill>
          </a:ln>
        </p:spPr>
        <p:txBody>
          <a:bodyPr>
            <a:normAutofit lnSpcReduction="10000"/>
          </a:bodyPr>
          <a:lstStyle/>
          <a:p>
            <a:r>
              <a:rPr lang="en-US" sz="1800" dirty="0"/>
              <a:t>  </a:t>
            </a:r>
          </a:p>
          <a:p>
            <a:r>
              <a:rPr lang="en-US" sz="1800" dirty="0"/>
              <a:t>When evaluating NSF proposals, reviewers will be asked to consider</a:t>
            </a:r>
          </a:p>
          <a:p>
            <a:pPr lvl="1"/>
            <a:r>
              <a:rPr lang="en-US" dirty="0"/>
              <a:t>what the proposers want to do,</a:t>
            </a:r>
          </a:p>
          <a:p>
            <a:pPr lvl="1"/>
            <a:r>
              <a:rPr lang="en-US" dirty="0"/>
              <a:t>why they want to do it, </a:t>
            </a:r>
          </a:p>
          <a:p>
            <a:pPr lvl="1"/>
            <a:r>
              <a:rPr lang="en-US" dirty="0"/>
              <a:t>how they plan to do it, </a:t>
            </a:r>
          </a:p>
          <a:p>
            <a:pPr lvl="1"/>
            <a:r>
              <a:rPr lang="en-US" dirty="0"/>
              <a:t>how they will know if they succeed, and </a:t>
            </a:r>
          </a:p>
          <a:p>
            <a:pPr lvl="1"/>
            <a:r>
              <a:rPr lang="en-US" dirty="0"/>
              <a:t>what benefits could accrue if the project is successful. </a:t>
            </a:r>
          </a:p>
          <a:p>
            <a:pPr lvl="1"/>
            <a:endParaRPr lang="en-US" dirty="0"/>
          </a:p>
          <a:p>
            <a:pPr algn="l"/>
            <a:r>
              <a:rPr lang="en-US" sz="1800" dirty="0"/>
              <a:t> These issues apply both to the technical aspects of the proposal and the way in     which the project may make broader contributions. To that end, reviewers will be asked to evaluate all proposals against two criteria:</a:t>
            </a:r>
          </a:p>
          <a:p>
            <a:endParaRPr lang="en-US" sz="1800" dirty="0"/>
          </a:p>
          <a:p>
            <a:r>
              <a:rPr lang="en-US" sz="1800" dirty="0"/>
              <a:t> </a:t>
            </a:r>
            <a:r>
              <a:rPr lang="en-US" sz="1800" i="1" dirty="0"/>
              <a:t>Intellectual Merit</a:t>
            </a:r>
            <a:r>
              <a:rPr lang="en-US" sz="1800" dirty="0"/>
              <a:t>: The Intellectual Merit criterion encompasses the potential to advance knowledge; and</a:t>
            </a:r>
          </a:p>
          <a:p>
            <a:endParaRPr lang="en-US" sz="1800" dirty="0"/>
          </a:p>
          <a:p>
            <a:r>
              <a:rPr lang="en-US" sz="1800" i="1" dirty="0"/>
              <a:t>Broader Impacts</a:t>
            </a:r>
            <a:r>
              <a:rPr lang="en-US" sz="1800" dirty="0"/>
              <a:t>: The Broader Impacts criterion encompasses the potential to benefit society and contribute to the achievement of specific, desired societal outcomes.</a:t>
            </a:r>
          </a:p>
          <a:p>
            <a:endParaRPr lang="en-US" dirty="0"/>
          </a:p>
          <a:p>
            <a:endParaRPr lang="en-US" dirty="0"/>
          </a:p>
        </p:txBody>
      </p:sp>
    </p:spTree>
    <p:extLst>
      <p:ext uri="{BB962C8B-B14F-4D97-AF65-F5344CB8AC3E}">
        <p14:creationId xmlns:p14="http://schemas.microsoft.com/office/powerpoint/2010/main" val="24583147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12140" y="1378933"/>
            <a:ext cx="8058150" cy="5524589"/>
          </a:xfrm>
          <a:prstGeom prst="rect">
            <a:avLst/>
          </a:prstGeom>
        </p:spPr>
        <p:txBody>
          <a:bodyPr vert="horz" wrap="square" lIns="0" tIns="0" rIns="0" bIns="0" rtlCol="0">
            <a:spAutoFit/>
          </a:bodyPr>
          <a:lstStyle/>
          <a:p>
            <a:pPr marL="355600" marR="83820" indent="-342900">
              <a:lnSpc>
                <a:spcPct val="100000"/>
              </a:lnSpc>
              <a:buFont typeface="Arial"/>
              <a:buChar char="•"/>
              <a:tabLst>
                <a:tab pos="355600" algn="l"/>
              </a:tabLst>
            </a:pPr>
            <a:r>
              <a:rPr sz="2000" dirty="0">
                <a:latin typeface="Calibri"/>
                <a:cs typeface="Calibri"/>
              </a:rPr>
              <a:t>S</a:t>
            </a:r>
            <a:r>
              <a:rPr sz="2000" spc="5" dirty="0">
                <a:latin typeface="Calibri"/>
                <a:cs typeface="Calibri"/>
              </a:rPr>
              <a:t>e</a:t>
            </a:r>
            <a:r>
              <a:rPr sz="2000" dirty="0">
                <a:latin typeface="Calibri"/>
                <a:cs typeface="Calibri"/>
              </a:rPr>
              <a:t>l</a:t>
            </a:r>
            <a:r>
              <a:rPr sz="2000" spc="5" dirty="0">
                <a:latin typeface="Calibri"/>
                <a:cs typeface="Calibri"/>
              </a:rPr>
              <a:t>e</a:t>
            </a:r>
            <a:r>
              <a:rPr sz="2000" spc="-10" dirty="0">
                <a:latin typeface="Calibri"/>
                <a:cs typeface="Calibri"/>
              </a:rPr>
              <a:t>ct</a:t>
            </a:r>
            <a:r>
              <a:rPr sz="2000" spc="-30" dirty="0">
                <a:latin typeface="Calibri"/>
                <a:cs typeface="Calibri"/>
              </a:rPr>
              <a:t> </a:t>
            </a:r>
            <a:r>
              <a:rPr sz="2000" spc="-35" dirty="0">
                <a:latin typeface="Calibri"/>
                <a:cs typeface="Calibri"/>
              </a:rPr>
              <a:t>y</a:t>
            </a:r>
            <a:r>
              <a:rPr sz="2000" spc="-10" dirty="0">
                <a:latin typeface="Calibri"/>
                <a:cs typeface="Calibri"/>
              </a:rPr>
              <a:t>o</a:t>
            </a:r>
            <a:r>
              <a:rPr sz="2000" spc="-5" dirty="0">
                <a:latin typeface="Calibri"/>
                <a:cs typeface="Calibri"/>
              </a:rPr>
              <a:t>u</a:t>
            </a:r>
            <a:r>
              <a:rPr sz="2000" spc="-10" dirty="0">
                <a:latin typeface="Calibri"/>
                <a:cs typeface="Calibri"/>
              </a:rPr>
              <a:t>r</a:t>
            </a:r>
            <a:r>
              <a:rPr sz="2000" dirty="0">
                <a:latin typeface="Calibri"/>
                <a:cs typeface="Calibri"/>
              </a:rPr>
              <a:t> </a:t>
            </a:r>
            <a:r>
              <a:rPr sz="2000" spc="-45" dirty="0">
                <a:latin typeface="Calibri"/>
                <a:cs typeface="Calibri"/>
              </a:rPr>
              <a:t>r</a:t>
            </a:r>
            <a:r>
              <a:rPr sz="2000" spc="-35" dirty="0">
                <a:latin typeface="Calibri"/>
                <a:cs typeface="Calibri"/>
              </a:rPr>
              <a:t>e</a:t>
            </a:r>
            <a:r>
              <a:rPr sz="2000" spc="-65" dirty="0">
                <a:latin typeface="Calibri"/>
                <a:cs typeface="Calibri"/>
              </a:rPr>
              <a:t>f</a:t>
            </a:r>
            <a:r>
              <a:rPr sz="2000" spc="-10" dirty="0">
                <a:latin typeface="Calibri"/>
                <a:cs typeface="Calibri"/>
              </a:rPr>
              <a:t>e</a:t>
            </a:r>
            <a:r>
              <a:rPr sz="2000" spc="-45" dirty="0">
                <a:latin typeface="Calibri"/>
                <a:cs typeface="Calibri"/>
              </a:rPr>
              <a:t>r</a:t>
            </a:r>
            <a:r>
              <a:rPr sz="2000" spc="-10" dirty="0">
                <a:latin typeface="Calibri"/>
                <a:cs typeface="Calibri"/>
              </a:rPr>
              <a:t>e</a:t>
            </a:r>
            <a:r>
              <a:rPr sz="2000" spc="-5" dirty="0">
                <a:latin typeface="Calibri"/>
                <a:cs typeface="Calibri"/>
              </a:rPr>
              <a:t>n</a:t>
            </a:r>
            <a:r>
              <a:rPr sz="2000" spc="-10" dirty="0">
                <a:latin typeface="Calibri"/>
                <a:cs typeface="Calibri"/>
              </a:rPr>
              <a:t>c</a:t>
            </a:r>
            <a:r>
              <a:rPr sz="2000" spc="-15" dirty="0">
                <a:latin typeface="Calibri"/>
                <a:cs typeface="Calibri"/>
              </a:rPr>
              <a:t>e</a:t>
            </a:r>
            <a:r>
              <a:rPr sz="2000" dirty="0">
                <a:latin typeface="Calibri"/>
                <a:cs typeface="Calibri"/>
              </a:rPr>
              <a:t> </a:t>
            </a:r>
            <a:r>
              <a:rPr sz="2000" spc="-20" dirty="0">
                <a:latin typeface="Calibri"/>
                <a:cs typeface="Calibri"/>
              </a:rPr>
              <a:t>w</a:t>
            </a:r>
            <a:r>
              <a:rPr sz="2000" dirty="0">
                <a:latin typeface="Calibri"/>
                <a:cs typeface="Calibri"/>
              </a:rPr>
              <a:t>ri</a:t>
            </a:r>
            <a:r>
              <a:rPr sz="2000" spc="-30" dirty="0">
                <a:latin typeface="Calibri"/>
                <a:cs typeface="Calibri"/>
              </a:rPr>
              <a:t>t</a:t>
            </a:r>
            <a:r>
              <a:rPr sz="2000" spc="-10" dirty="0">
                <a:latin typeface="Calibri"/>
                <a:cs typeface="Calibri"/>
              </a:rPr>
              <a:t>e</a:t>
            </a:r>
            <a:r>
              <a:rPr sz="2000" spc="-45" dirty="0">
                <a:latin typeface="Calibri"/>
                <a:cs typeface="Calibri"/>
              </a:rPr>
              <a:t>r</a:t>
            </a:r>
            <a:r>
              <a:rPr sz="2000" dirty="0">
                <a:latin typeface="Calibri"/>
                <a:cs typeface="Calibri"/>
              </a:rPr>
              <a:t>s</a:t>
            </a:r>
            <a:r>
              <a:rPr sz="2000" spc="-30" dirty="0">
                <a:latin typeface="Calibri"/>
                <a:cs typeface="Calibri"/>
              </a:rPr>
              <a:t> </a:t>
            </a:r>
            <a:r>
              <a:rPr sz="2000" spc="-35" dirty="0">
                <a:latin typeface="Calibri"/>
                <a:cs typeface="Calibri"/>
              </a:rPr>
              <a:t>c</a:t>
            </a:r>
            <a:r>
              <a:rPr sz="2000" spc="-15" dirty="0">
                <a:latin typeface="Calibri"/>
                <a:cs typeface="Calibri"/>
              </a:rPr>
              <a:t>a</a:t>
            </a:r>
            <a:r>
              <a:rPr sz="2000" spc="-45" dirty="0">
                <a:latin typeface="Calibri"/>
                <a:cs typeface="Calibri"/>
              </a:rPr>
              <a:t>r</a:t>
            </a:r>
            <a:r>
              <a:rPr sz="2000" spc="-35" dirty="0">
                <a:latin typeface="Calibri"/>
                <a:cs typeface="Calibri"/>
              </a:rPr>
              <a:t>e</a:t>
            </a:r>
            <a:r>
              <a:rPr sz="2000" spc="-5" dirty="0">
                <a:latin typeface="Calibri"/>
                <a:cs typeface="Calibri"/>
              </a:rPr>
              <a:t>fu</a:t>
            </a:r>
            <a:r>
              <a:rPr sz="2000" dirty="0">
                <a:latin typeface="Calibri"/>
                <a:cs typeface="Calibri"/>
              </a:rPr>
              <a:t>l</a:t>
            </a:r>
            <a:r>
              <a:rPr sz="2000" spc="-5" dirty="0">
                <a:latin typeface="Calibri"/>
                <a:cs typeface="Calibri"/>
              </a:rPr>
              <a:t>l</a:t>
            </a:r>
            <a:r>
              <a:rPr sz="2000" spc="-175" dirty="0">
                <a:latin typeface="Calibri"/>
                <a:cs typeface="Calibri"/>
              </a:rPr>
              <a:t>y</a:t>
            </a:r>
            <a:r>
              <a:rPr sz="2000" spc="-10" dirty="0">
                <a:latin typeface="Calibri"/>
                <a:cs typeface="Calibri"/>
              </a:rPr>
              <a:t>,</a:t>
            </a:r>
            <a:r>
              <a:rPr sz="2000" spc="-5" dirty="0">
                <a:latin typeface="Calibri"/>
                <a:cs typeface="Calibri"/>
              </a:rPr>
              <a:t> </a:t>
            </a:r>
            <a:r>
              <a:rPr sz="2000" dirty="0">
                <a:latin typeface="Calibri"/>
                <a:cs typeface="Calibri"/>
              </a:rPr>
              <a:t>as</a:t>
            </a:r>
            <a:r>
              <a:rPr sz="2000" spc="-20" dirty="0">
                <a:latin typeface="Calibri"/>
                <a:cs typeface="Calibri"/>
              </a:rPr>
              <a:t> </a:t>
            </a:r>
            <a:r>
              <a:rPr sz="2000" spc="-10" dirty="0">
                <a:latin typeface="Calibri"/>
                <a:cs typeface="Calibri"/>
              </a:rPr>
              <a:t>t</a:t>
            </a:r>
            <a:r>
              <a:rPr sz="2000" spc="-5" dirty="0">
                <a:latin typeface="Calibri"/>
                <a:cs typeface="Calibri"/>
              </a:rPr>
              <a:t>h</a:t>
            </a:r>
            <a:r>
              <a:rPr sz="2000" spc="-25" dirty="0">
                <a:latin typeface="Calibri"/>
                <a:cs typeface="Calibri"/>
              </a:rPr>
              <a:t>e</a:t>
            </a:r>
            <a:r>
              <a:rPr sz="2000" spc="-15" dirty="0">
                <a:latin typeface="Calibri"/>
                <a:cs typeface="Calibri"/>
              </a:rPr>
              <a:t>y</a:t>
            </a:r>
            <a:r>
              <a:rPr sz="2000" spc="-10" dirty="0">
                <a:latin typeface="Calibri"/>
                <a:cs typeface="Calibri"/>
              </a:rPr>
              <a:t> </a:t>
            </a:r>
            <a:r>
              <a:rPr sz="2000" spc="-20" dirty="0">
                <a:latin typeface="Calibri"/>
                <a:cs typeface="Calibri"/>
              </a:rPr>
              <a:t>w</a:t>
            </a:r>
            <a:r>
              <a:rPr sz="2000" dirty="0">
                <a:latin typeface="Calibri"/>
                <a:cs typeface="Calibri"/>
              </a:rPr>
              <a:t>ill</a:t>
            </a:r>
            <a:r>
              <a:rPr sz="2000" spc="-15" dirty="0">
                <a:latin typeface="Calibri"/>
                <a:cs typeface="Calibri"/>
              </a:rPr>
              <a:t> </a:t>
            </a:r>
            <a:r>
              <a:rPr sz="2000" spc="-5" dirty="0">
                <a:latin typeface="Calibri"/>
                <a:cs typeface="Calibri"/>
              </a:rPr>
              <a:t>p</a:t>
            </a:r>
            <a:r>
              <a:rPr sz="2000" spc="-45" dirty="0">
                <a:latin typeface="Calibri"/>
                <a:cs typeface="Calibri"/>
              </a:rPr>
              <a:t>r</a:t>
            </a:r>
            <a:r>
              <a:rPr sz="2000" spc="-20" dirty="0">
                <a:latin typeface="Calibri"/>
                <a:cs typeface="Calibri"/>
              </a:rPr>
              <a:t>ov</a:t>
            </a:r>
            <a:r>
              <a:rPr sz="2000" dirty="0">
                <a:latin typeface="Calibri"/>
                <a:cs typeface="Calibri"/>
              </a:rPr>
              <a:t>i</a:t>
            </a:r>
            <a:r>
              <a:rPr sz="2000" spc="-5" dirty="0">
                <a:latin typeface="Calibri"/>
                <a:cs typeface="Calibri"/>
              </a:rPr>
              <a:t>d</a:t>
            </a:r>
            <a:r>
              <a:rPr sz="2000" spc="-15" dirty="0">
                <a:latin typeface="Calibri"/>
                <a:cs typeface="Calibri"/>
              </a:rPr>
              <a:t>e</a:t>
            </a:r>
            <a:r>
              <a:rPr sz="2000" spc="-10" dirty="0">
                <a:latin typeface="Calibri"/>
                <a:cs typeface="Calibri"/>
              </a:rPr>
              <a:t> </a:t>
            </a:r>
            <a:r>
              <a:rPr sz="2000" dirty="0">
                <a:latin typeface="Calibri"/>
                <a:cs typeface="Calibri"/>
              </a:rPr>
              <a:t>imp</a:t>
            </a:r>
            <a:r>
              <a:rPr sz="2000" spc="-10" dirty="0">
                <a:latin typeface="Calibri"/>
                <a:cs typeface="Calibri"/>
              </a:rPr>
              <a:t>or</a:t>
            </a:r>
            <a:r>
              <a:rPr sz="2000" spc="-35" dirty="0">
                <a:latin typeface="Calibri"/>
                <a:cs typeface="Calibri"/>
              </a:rPr>
              <a:t>t</a:t>
            </a:r>
            <a:r>
              <a:rPr sz="2000" dirty="0">
                <a:latin typeface="Calibri"/>
                <a:cs typeface="Calibri"/>
              </a:rPr>
              <a:t>a</a:t>
            </a:r>
            <a:r>
              <a:rPr sz="2000" spc="-25" dirty="0">
                <a:latin typeface="Calibri"/>
                <a:cs typeface="Calibri"/>
              </a:rPr>
              <a:t>n</a:t>
            </a:r>
            <a:r>
              <a:rPr sz="2000" spc="-10" dirty="0">
                <a:latin typeface="Calibri"/>
                <a:cs typeface="Calibri"/>
              </a:rPr>
              <a:t>t</a:t>
            </a:r>
            <a:r>
              <a:rPr sz="2000" spc="-30" dirty="0">
                <a:latin typeface="Calibri"/>
                <a:cs typeface="Calibri"/>
              </a:rPr>
              <a:t> </a:t>
            </a:r>
            <a:r>
              <a:rPr sz="2000" dirty="0">
                <a:latin typeface="Calibri"/>
                <a:cs typeface="Calibri"/>
              </a:rPr>
              <a:t>i</a:t>
            </a:r>
            <a:r>
              <a:rPr sz="2000" spc="-15" dirty="0">
                <a:latin typeface="Calibri"/>
                <a:cs typeface="Calibri"/>
              </a:rPr>
              <a:t>n</a:t>
            </a:r>
            <a:r>
              <a:rPr sz="2000" spc="-50" dirty="0">
                <a:latin typeface="Calibri"/>
                <a:cs typeface="Calibri"/>
              </a:rPr>
              <a:t>f</a:t>
            </a:r>
            <a:r>
              <a:rPr sz="2000" spc="-10" dirty="0">
                <a:latin typeface="Calibri"/>
                <a:cs typeface="Calibri"/>
              </a:rPr>
              <a:t>o</a:t>
            </a:r>
            <a:r>
              <a:rPr sz="2000" spc="-15" dirty="0">
                <a:latin typeface="Calibri"/>
                <a:cs typeface="Calibri"/>
              </a:rPr>
              <a:t>rm</a:t>
            </a:r>
            <a:r>
              <a:rPr sz="2000" spc="-40" dirty="0">
                <a:latin typeface="Calibri"/>
                <a:cs typeface="Calibri"/>
              </a:rPr>
              <a:t>a</a:t>
            </a:r>
            <a:r>
              <a:rPr sz="2000" spc="-10" dirty="0">
                <a:latin typeface="Calibri"/>
                <a:cs typeface="Calibri"/>
              </a:rPr>
              <a:t>t</a:t>
            </a:r>
            <a:r>
              <a:rPr sz="2000" dirty="0">
                <a:latin typeface="Calibri"/>
                <a:cs typeface="Calibri"/>
              </a:rPr>
              <a:t>i</a:t>
            </a:r>
            <a:r>
              <a:rPr sz="2000" spc="-10" dirty="0">
                <a:latin typeface="Calibri"/>
                <a:cs typeface="Calibri"/>
              </a:rPr>
              <a:t>o</a:t>
            </a:r>
            <a:r>
              <a:rPr sz="2000" dirty="0">
                <a:latin typeface="Calibri"/>
                <a:cs typeface="Calibri"/>
              </a:rPr>
              <a:t>n</a:t>
            </a:r>
            <a:r>
              <a:rPr sz="2000" spc="-20" dirty="0">
                <a:latin typeface="Calibri"/>
                <a:cs typeface="Calibri"/>
              </a:rPr>
              <a:t> </a:t>
            </a:r>
            <a:r>
              <a:rPr sz="2000" dirty="0">
                <a:latin typeface="Calibri"/>
                <a:cs typeface="Calibri"/>
              </a:rPr>
              <a:t>a</a:t>
            </a:r>
            <a:r>
              <a:rPr sz="2000" spc="-5" dirty="0">
                <a:latin typeface="Calibri"/>
                <a:cs typeface="Calibri"/>
              </a:rPr>
              <a:t>b</a:t>
            </a:r>
            <a:r>
              <a:rPr sz="2000" spc="-10" dirty="0">
                <a:latin typeface="Calibri"/>
                <a:cs typeface="Calibri"/>
              </a:rPr>
              <a:t>o</a:t>
            </a:r>
            <a:r>
              <a:rPr sz="2000" spc="-5" dirty="0">
                <a:latin typeface="Calibri"/>
                <a:cs typeface="Calibri"/>
              </a:rPr>
              <a:t>u</a:t>
            </a:r>
            <a:r>
              <a:rPr sz="2000" spc="-10" dirty="0">
                <a:latin typeface="Calibri"/>
                <a:cs typeface="Calibri"/>
              </a:rPr>
              <a:t>t</a:t>
            </a:r>
            <a:r>
              <a:rPr sz="2000" spc="-5" dirty="0">
                <a:latin typeface="Calibri"/>
                <a:cs typeface="Calibri"/>
              </a:rPr>
              <a:t> </a:t>
            </a:r>
            <a:r>
              <a:rPr sz="2000" spc="-35" dirty="0">
                <a:latin typeface="Calibri"/>
                <a:cs typeface="Calibri"/>
              </a:rPr>
              <a:t>y</a:t>
            </a:r>
            <a:r>
              <a:rPr sz="2000" spc="-10" dirty="0">
                <a:latin typeface="Calibri"/>
                <a:cs typeface="Calibri"/>
              </a:rPr>
              <a:t>o</a:t>
            </a:r>
            <a:r>
              <a:rPr sz="2000" spc="-5" dirty="0">
                <a:latin typeface="Calibri"/>
                <a:cs typeface="Calibri"/>
              </a:rPr>
              <a:t>u</a:t>
            </a:r>
            <a:r>
              <a:rPr sz="2000" spc="-10" dirty="0">
                <a:latin typeface="Calibri"/>
                <a:cs typeface="Calibri"/>
              </a:rPr>
              <a:t>r</a:t>
            </a:r>
            <a:r>
              <a:rPr sz="2000" dirty="0">
                <a:latin typeface="Calibri"/>
                <a:cs typeface="Calibri"/>
              </a:rPr>
              <a:t> </a:t>
            </a:r>
            <a:r>
              <a:rPr sz="2000" spc="-5" dirty="0">
                <a:latin typeface="Calibri"/>
                <a:cs typeface="Calibri"/>
              </a:rPr>
              <a:t>p</a:t>
            </a:r>
            <a:r>
              <a:rPr sz="2000" spc="-10" dirty="0">
                <a:latin typeface="Calibri"/>
                <a:cs typeface="Calibri"/>
              </a:rPr>
              <a:t>o</a:t>
            </a:r>
            <a:r>
              <a:rPr sz="2000" spc="-35" dirty="0">
                <a:latin typeface="Calibri"/>
                <a:cs typeface="Calibri"/>
              </a:rPr>
              <a:t>t</a:t>
            </a:r>
            <a:r>
              <a:rPr sz="2000" spc="-10" dirty="0">
                <a:latin typeface="Calibri"/>
                <a:cs typeface="Calibri"/>
              </a:rPr>
              <a:t>e</a:t>
            </a:r>
            <a:r>
              <a:rPr sz="2000" spc="-25" dirty="0">
                <a:latin typeface="Calibri"/>
                <a:cs typeface="Calibri"/>
              </a:rPr>
              <a:t>n</a:t>
            </a:r>
            <a:r>
              <a:rPr sz="2000" spc="-10" dirty="0">
                <a:latin typeface="Calibri"/>
                <a:cs typeface="Calibri"/>
              </a:rPr>
              <a:t>t</a:t>
            </a:r>
            <a:r>
              <a:rPr sz="2000" dirty="0">
                <a:latin typeface="Calibri"/>
                <a:cs typeface="Calibri"/>
              </a:rPr>
              <a:t>ial</a:t>
            </a:r>
            <a:r>
              <a:rPr sz="2000" spc="-10" dirty="0">
                <a:latin typeface="Calibri"/>
                <a:cs typeface="Calibri"/>
              </a:rPr>
              <a:t> </a:t>
            </a:r>
            <a:r>
              <a:rPr sz="2000" dirty="0">
                <a:latin typeface="Calibri"/>
                <a:cs typeface="Calibri"/>
              </a:rPr>
              <a:t>as</a:t>
            </a:r>
            <a:r>
              <a:rPr sz="2000" spc="-5" dirty="0">
                <a:latin typeface="Calibri"/>
                <a:cs typeface="Calibri"/>
              </a:rPr>
              <a:t> </a:t>
            </a:r>
            <a:r>
              <a:rPr sz="2000" dirty="0">
                <a:latin typeface="Calibri"/>
                <a:cs typeface="Calibri"/>
              </a:rPr>
              <a:t>a</a:t>
            </a:r>
            <a:r>
              <a:rPr sz="2000" spc="-15" dirty="0">
                <a:latin typeface="Calibri"/>
                <a:cs typeface="Calibri"/>
              </a:rPr>
              <a:t> </a:t>
            </a:r>
            <a:r>
              <a:rPr sz="2000" dirty="0">
                <a:latin typeface="Calibri"/>
                <a:cs typeface="Calibri"/>
              </a:rPr>
              <a:t>l</a:t>
            </a:r>
            <a:r>
              <a:rPr sz="2000" spc="5" dirty="0">
                <a:latin typeface="Calibri"/>
                <a:cs typeface="Calibri"/>
              </a:rPr>
              <a:t>e</a:t>
            </a:r>
            <a:r>
              <a:rPr sz="2000" dirty="0">
                <a:latin typeface="Calibri"/>
                <a:cs typeface="Calibri"/>
              </a:rPr>
              <a:t>a</a:t>
            </a:r>
            <a:r>
              <a:rPr sz="2000" spc="-5" dirty="0">
                <a:latin typeface="Calibri"/>
                <a:cs typeface="Calibri"/>
              </a:rPr>
              <a:t>d</a:t>
            </a:r>
            <a:r>
              <a:rPr sz="2000" spc="-10" dirty="0">
                <a:latin typeface="Calibri"/>
                <a:cs typeface="Calibri"/>
              </a:rPr>
              <a:t>e</a:t>
            </a:r>
            <a:r>
              <a:rPr sz="2000" spc="-215" dirty="0">
                <a:latin typeface="Calibri"/>
                <a:cs typeface="Calibri"/>
              </a:rPr>
              <a:t>r</a:t>
            </a:r>
            <a:r>
              <a:rPr sz="2000" spc="-10" dirty="0">
                <a:latin typeface="Calibri"/>
                <a:cs typeface="Calibri"/>
              </a:rPr>
              <a:t>, </a:t>
            </a:r>
            <a:r>
              <a:rPr sz="2000" spc="-45" dirty="0">
                <a:latin typeface="Calibri"/>
                <a:cs typeface="Calibri"/>
              </a:rPr>
              <a:t>r</a:t>
            </a:r>
            <a:r>
              <a:rPr sz="2000" spc="-10" dirty="0">
                <a:latin typeface="Calibri"/>
                <a:cs typeface="Calibri"/>
              </a:rPr>
              <a:t>e</a:t>
            </a:r>
            <a:r>
              <a:rPr sz="2000" spc="-5" dirty="0">
                <a:latin typeface="Calibri"/>
                <a:cs typeface="Calibri"/>
              </a:rPr>
              <a:t>s</a:t>
            </a:r>
            <a:r>
              <a:rPr sz="2000" spc="-10" dirty="0">
                <a:latin typeface="Calibri"/>
                <a:cs typeface="Calibri"/>
              </a:rPr>
              <a:t>e</a:t>
            </a:r>
            <a:r>
              <a:rPr sz="2000" dirty="0">
                <a:latin typeface="Calibri"/>
                <a:cs typeface="Calibri"/>
              </a:rPr>
              <a:t>a</a:t>
            </a:r>
            <a:r>
              <a:rPr sz="2000" spc="-45" dirty="0">
                <a:latin typeface="Calibri"/>
                <a:cs typeface="Calibri"/>
              </a:rPr>
              <a:t>r</a:t>
            </a:r>
            <a:r>
              <a:rPr sz="2000" spc="-10" dirty="0">
                <a:latin typeface="Calibri"/>
                <a:cs typeface="Calibri"/>
              </a:rPr>
              <a:t>c</a:t>
            </a:r>
            <a:r>
              <a:rPr sz="2000" spc="-20" dirty="0">
                <a:latin typeface="Calibri"/>
                <a:cs typeface="Calibri"/>
              </a:rPr>
              <a:t>h</a:t>
            </a:r>
            <a:r>
              <a:rPr sz="2000" spc="-10" dirty="0">
                <a:latin typeface="Calibri"/>
                <a:cs typeface="Calibri"/>
              </a:rPr>
              <a:t>e</a:t>
            </a:r>
            <a:r>
              <a:rPr sz="2000" spc="-215" dirty="0">
                <a:latin typeface="Calibri"/>
                <a:cs typeface="Calibri"/>
              </a:rPr>
              <a:t>r</a:t>
            </a:r>
            <a:r>
              <a:rPr sz="2000" spc="-10" dirty="0">
                <a:latin typeface="Calibri"/>
                <a:cs typeface="Calibri"/>
              </a:rPr>
              <a:t>,</a:t>
            </a:r>
            <a:r>
              <a:rPr sz="2000" spc="-15" dirty="0">
                <a:latin typeface="Calibri"/>
                <a:cs typeface="Calibri"/>
              </a:rPr>
              <a:t> </a:t>
            </a:r>
            <a:r>
              <a:rPr sz="2000" dirty="0">
                <a:latin typeface="Calibri"/>
                <a:cs typeface="Calibri"/>
              </a:rPr>
              <a:t>a</a:t>
            </a:r>
            <a:r>
              <a:rPr sz="2000" spc="-5" dirty="0">
                <a:latin typeface="Calibri"/>
                <a:cs typeface="Calibri"/>
              </a:rPr>
              <a:t>n</a:t>
            </a:r>
            <a:r>
              <a:rPr sz="2000" dirty="0">
                <a:latin typeface="Calibri"/>
                <a:cs typeface="Calibri"/>
              </a:rPr>
              <a:t>d</a:t>
            </a:r>
            <a:r>
              <a:rPr sz="2000" spc="-5" dirty="0">
                <a:latin typeface="Calibri"/>
                <a:cs typeface="Calibri"/>
              </a:rPr>
              <a:t> </a:t>
            </a:r>
            <a:r>
              <a:rPr sz="2000" spc="-10" dirty="0">
                <a:latin typeface="Calibri"/>
                <a:cs typeface="Calibri"/>
              </a:rPr>
              <a:t>e</a:t>
            </a:r>
            <a:r>
              <a:rPr sz="2000" spc="-5" dirty="0">
                <a:latin typeface="Calibri"/>
                <a:cs typeface="Calibri"/>
              </a:rPr>
              <a:t>du</a:t>
            </a:r>
            <a:r>
              <a:rPr sz="2000" spc="-20" dirty="0">
                <a:latin typeface="Calibri"/>
                <a:cs typeface="Calibri"/>
              </a:rPr>
              <a:t>c</a:t>
            </a:r>
            <a:r>
              <a:rPr sz="2000" spc="-25" dirty="0">
                <a:latin typeface="Calibri"/>
                <a:cs typeface="Calibri"/>
              </a:rPr>
              <a:t>a</a:t>
            </a:r>
            <a:r>
              <a:rPr sz="2000" spc="-35" dirty="0">
                <a:latin typeface="Calibri"/>
                <a:cs typeface="Calibri"/>
              </a:rPr>
              <a:t>t</a:t>
            </a:r>
            <a:r>
              <a:rPr sz="2000" spc="-10" dirty="0">
                <a:latin typeface="Calibri"/>
                <a:cs typeface="Calibri"/>
              </a:rPr>
              <a:t>or</a:t>
            </a:r>
            <a:r>
              <a:rPr sz="2000" dirty="0">
                <a:latin typeface="Calibri"/>
                <a:cs typeface="Calibri"/>
              </a:rPr>
              <a:t> –</a:t>
            </a:r>
            <a:r>
              <a:rPr sz="2000" spc="-10" dirty="0">
                <a:latin typeface="Calibri"/>
                <a:cs typeface="Calibri"/>
              </a:rPr>
              <a:t> </a:t>
            </a:r>
            <a:r>
              <a:rPr sz="2000" b="1" spc="-40" dirty="0">
                <a:latin typeface="Calibri"/>
                <a:cs typeface="Calibri"/>
              </a:rPr>
              <a:t>f</a:t>
            </a:r>
            <a:r>
              <a:rPr sz="2000" b="1" dirty="0">
                <a:latin typeface="Calibri"/>
                <a:cs typeface="Calibri"/>
              </a:rPr>
              <a:t>am</a:t>
            </a:r>
            <a:r>
              <a:rPr sz="2000" b="1" spc="-15" dirty="0">
                <a:latin typeface="Calibri"/>
                <a:cs typeface="Calibri"/>
              </a:rPr>
              <a:t>ili</a:t>
            </a:r>
            <a:r>
              <a:rPr sz="2000" b="1" dirty="0">
                <a:latin typeface="Calibri"/>
                <a:cs typeface="Calibri"/>
              </a:rPr>
              <a:t>a</a:t>
            </a:r>
            <a:r>
              <a:rPr sz="2000" b="1" spc="-5" dirty="0">
                <a:latin typeface="Calibri"/>
                <a:cs typeface="Calibri"/>
              </a:rPr>
              <a:t>r</a:t>
            </a:r>
            <a:r>
              <a:rPr sz="2000" b="1" spc="-15" dirty="0">
                <a:latin typeface="Calibri"/>
                <a:cs typeface="Calibri"/>
              </a:rPr>
              <a:t>ity</a:t>
            </a:r>
            <a:r>
              <a:rPr sz="2000" b="1" dirty="0">
                <a:latin typeface="Calibri"/>
                <a:cs typeface="Calibri"/>
              </a:rPr>
              <a:t> </a:t>
            </a:r>
            <a:r>
              <a:rPr sz="2000" b="1" spc="-5" dirty="0">
                <a:latin typeface="Calibri"/>
                <a:cs typeface="Calibri"/>
              </a:rPr>
              <a:t>w</a:t>
            </a:r>
            <a:r>
              <a:rPr sz="2000" b="1" spc="-15" dirty="0">
                <a:latin typeface="Calibri"/>
                <a:cs typeface="Calibri"/>
              </a:rPr>
              <a:t>ith</a:t>
            </a:r>
            <a:r>
              <a:rPr sz="2000" b="1" spc="5" dirty="0">
                <a:latin typeface="Calibri"/>
                <a:cs typeface="Calibri"/>
              </a:rPr>
              <a:t> </a:t>
            </a:r>
            <a:r>
              <a:rPr sz="2000" b="1" spc="-40" dirty="0">
                <a:latin typeface="Calibri"/>
                <a:cs typeface="Calibri"/>
              </a:rPr>
              <a:t>y</a:t>
            </a:r>
            <a:r>
              <a:rPr sz="2000" b="1" spc="-10" dirty="0">
                <a:latin typeface="Calibri"/>
                <a:cs typeface="Calibri"/>
              </a:rPr>
              <a:t>o</a:t>
            </a:r>
            <a:r>
              <a:rPr sz="2000" b="1" spc="-15" dirty="0">
                <a:latin typeface="Calibri"/>
                <a:cs typeface="Calibri"/>
              </a:rPr>
              <a:t>u</a:t>
            </a:r>
            <a:r>
              <a:rPr sz="2000" b="1" spc="-20" dirty="0">
                <a:latin typeface="Calibri"/>
                <a:cs typeface="Calibri"/>
              </a:rPr>
              <a:t> </a:t>
            </a:r>
            <a:r>
              <a:rPr sz="2000" b="1" spc="-15" dirty="0">
                <a:latin typeface="Calibri"/>
                <a:cs typeface="Calibri"/>
              </a:rPr>
              <a:t>as</a:t>
            </a:r>
            <a:r>
              <a:rPr sz="2000" b="1" spc="-5" dirty="0">
                <a:latin typeface="Calibri"/>
                <a:cs typeface="Calibri"/>
              </a:rPr>
              <a:t> </a:t>
            </a:r>
            <a:r>
              <a:rPr sz="2000" b="1" spc="-15" dirty="0">
                <a:latin typeface="Calibri"/>
                <a:cs typeface="Calibri"/>
              </a:rPr>
              <a:t>a</a:t>
            </a:r>
            <a:r>
              <a:rPr sz="2000" b="1" dirty="0">
                <a:latin typeface="Calibri"/>
                <a:cs typeface="Calibri"/>
              </a:rPr>
              <a:t> </a:t>
            </a:r>
            <a:r>
              <a:rPr sz="2000" b="1" spc="-20" dirty="0">
                <a:latin typeface="Calibri"/>
                <a:cs typeface="Calibri"/>
              </a:rPr>
              <a:t>p</a:t>
            </a:r>
            <a:r>
              <a:rPr sz="2000" b="1" dirty="0">
                <a:latin typeface="Calibri"/>
                <a:cs typeface="Calibri"/>
              </a:rPr>
              <a:t>e</a:t>
            </a:r>
            <a:r>
              <a:rPr sz="2000" b="1" spc="-30" dirty="0">
                <a:latin typeface="Calibri"/>
                <a:cs typeface="Calibri"/>
              </a:rPr>
              <a:t>r</a:t>
            </a:r>
            <a:r>
              <a:rPr sz="2000" b="1" spc="-10" dirty="0">
                <a:latin typeface="Calibri"/>
                <a:cs typeface="Calibri"/>
              </a:rPr>
              <a:t>so</a:t>
            </a:r>
            <a:r>
              <a:rPr sz="2000" b="1" spc="-15" dirty="0">
                <a:latin typeface="Calibri"/>
                <a:cs typeface="Calibri"/>
              </a:rPr>
              <a:t>n</a:t>
            </a:r>
            <a:r>
              <a:rPr sz="2000" b="1" spc="-20" dirty="0">
                <a:latin typeface="Calibri"/>
                <a:cs typeface="Calibri"/>
              </a:rPr>
              <a:t> </a:t>
            </a:r>
            <a:r>
              <a:rPr sz="2000" b="1" spc="-15" dirty="0">
                <a:latin typeface="Calibri"/>
                <a:cs typeface="Calibri"/>
              </a:rPr>
              <a:t>i</a:t>
            </a:r>
            <a:r>
              <a:rPr sz="2000" b="1" spc="-10" dirty="0">
                <a:latin typeface="Calibri"/>
                <a:cs typeface="Calibri"/>
              </a:rPr>
              <a:t>s </a:t>
            </a:r>
            <a:r>
              <a:rPr sz="2000" b="1" spc="-15" dirty="0">
                <a:latin typeface="Calibri"/>
                <a:cs typeface="Calibri"/>
              </a:rPr>
              <a:t>i</a:t>
            </a:r>
            <a:r>
              <a:rPr sz="2000" b="1" dirty="0">
                <a:latin typeface="Calibri"/>
                <a:cs typeface="Calibri"/>
              </a:rPr>
              <a:t>m</a:t>
            </a:r>
            <a:r>
              <a:rPr sz="2000" b="1" spc="-20" dirty="0">
                <a:latin typeface="Calibri"/>
                <a:cs typeface="Calibri"/>
              </a:rPr>
              <a:t>p</a:t>
            </a:r>
            <a:r>
              <a:rPr sz="2000" b="1" spc="-10" dirty="0">
                <a:latin typeface="Calibri"/>
                <a:cs typeface="Calibri"/>
              </a:rPr>
              <a:t>o</a:t>
            </a:r>
            <a:r>
              <a:rPr sz="2000" b="1" spc="-5" dirty="0">
                <a:latin typeface="Calibri"/>
                <a:cs typeface="Calibri"/>
              </a:rPr>
              <a:t>r</a:t>
            </a:r>
            <a:r>
              <a:rPr sz="2000" b="1" spc="-40" dirty="0">
                <a:latin typeface="Calibri"/>
                <a:cs typeface="Calibri"/>
              </a:rPr>
              <a:t>t</a:t>
            </a:r>
            <a:r>
              <a:rPr sz="2000" b="1" spc="-15" dirty="0">
                <a:latin typeface="Calibri"/>
                <a:cs typeface="Calibri"/>
              </a:rPr>
              <a:t>a</a:t>
            </a:r>
            <a:r>
              <a:rPr sz="2000" b="1" spc="-45" dirty="0">
                <a:latin typeface="Calibri"/>
                <a:cs typeface="Calibri"/>
              </a:rPr>
              <a:t>nt</a:t>
            </a:r>
            <a:endParaRPr lang="en-US" sz="2000" b="1" spc="-45" dirty="0">
              <a:latin typeface="Calibri"/>
              <a:cs typeface="Calibri"/>
            </a:endParaRPr>
          </a:p>
          <a:p>
            <a:pPr marL="355600" marR="83820" indent="-342900">
              <a:lnSpc>
                <a:spcPct val="100000"/>
              </a:lnSpc>
              <a:buFont typeface="Arial"/>
              <a:buChar char="•"/>
              <a:tabLst>
                <a:tab pos="355600" algn="l"/>
              </a:tabLst>
            </a:pPr>
            <a:endParaRPr sz="800" dirty="0">
              <a:latin typeface="Calibri"/>
              <a:cs typeface="Calibri"/>
            </a:endParaRPr>
          </a:p>
          <a:p>
            <a:pPr marL="355600" marR="523240" indent="-342900">
              <a:lnSpc>
                <a:spcPct val="100000"/>
              </a:lnSpc>
              <a:spcBef>
                <a:spcPts val="575"/>
              </a:spcBef>
              <a:buFont typeface="Arial"/>
              <a:buChar char="•"/>
              <a:tabLst>
                <a:tab pos="355600" algn="l"/>
              </a:tabLst>
            </a:pPr>
            <a:r>
              <a:rPr sz="2000" spc="-190" dirty="0">
                <a:latin typeface="Calibri"/>
                <a:cs typeface="Calibri"/>
              </a:rPr>
              <a:t>Y</a:t>
            </a:r>
            <a:r>
              <a:rPr sz="2000" spc="-10" dirty="0">
                <a:latin typeface="Calibri"/>
                <a:cs typeface="Calibri"/>
              </a:rPr>
              <a:t>o</a:t>
            </a:r>
            <a:r>
              <a:rPr sz="2000" spc="-5" dirty="0">
                <a:latin typeface="Calibri"/>
                <a:cs typeface="Calibri"/>
              </a:rPr>
              <a:t>u</a:t>
            </a:r>
            <a:r>
              <a:rPr sz="2000" spc="-10" dirty="0">
                <a:latin typeface="Calibri"/>
                <a:cs typeface="Calibri"/>
              </a:rPr>
              <a:t>r</a:t>
            </a:r>
            <a:r>
              <a:rPr sz="2000" spc="10" dirty="0">
                <a:latin typeface="Calibri"/>
                <a:cs typeface="Calibri"/>
              </a:rPr>
              <a:t> </a:t>
            </a:r>
            <a:r>
              <a:rPr sz="2000" spc="-5" dirty="0">
                <a:latin typeface="Calibri"/>
                <a:cs typeface="Calibri"/>
              </a:rPr>
              <a:t>s</a:t>
            </a:r>
            <a:r>
              <a:rPr sz="2000" spc="-10" dirty="0">
                <a:latin typeface="Calibri"/>
                <a:cs typeface="Calibri"/>
              </a:rPr>
              <a:t>e</a:t>
            </a:r>
            <a:r>
              <a:rPr sz="2000" dirty="0">
                <a:latin typeface="Calibri"/>
                <a:cs typeface="Calibri"/>
              </a:rPr>
              <a:t>l</a:t>
            </a:r>
            <a:r>
              <a:rPr sz="2000" spc="-10" dirty="0">
                <a:latin typeface="Calibri"/>
                <a:cs typeface="Calibri"/>
              </a:rPr>
              <a:t>ec</a:t>
            </a:r>
            <a:r>
              <a:rPr sz="2000" spc="-35" dirty="0">
                <a:latin typeface="Calibri"/>
                <a:cs typeface="Calibri"/>
              </a:rPr>
              <a:t>t</a:t>
            </a:r>
            <a:r>
              <a:rPr sz="2000" spc="-10" dirty="0">
                <a:latin typeface="Calibri"/>
                <a:cs typeface="Calibri"/>
              </a:rPr>
              <a:t>e</a:t>
            </a:r>
            <a:r>
              <a:rPr sz="2000" dirty="0">
                <a:latin typeface="Calibri"/>
                <a:cs typeface="Calibri"/>
              </a:rPr>
              <a:t>d</a:t>
            </a:r>
            <a:r>
              <a:rPr sz="2000" spc="-20" dirty="0">
                <a:latin typeface="Calibri"/>
                <a:cs typeface="Calibri"/>
              </a:rPr>
              <a:t> </a:t>
            </a:r>
            <a:r>
              <a:rPr sz="2000" spc="-45" dirty="0">
                <a:latin typeface="Calibri"/>
                <a:cs typeface="Calibri"/>
              </a:rPr>
              <a:t>r</a:t>
            </a:r>
            <a:r>
              <a:rPr sz="2000" spc="-35" dirty="0">
                <a:latin typeface="Calibri"/>
                <a:cs typeface="Calibri"/>
              </a:rPr>
              <a:t>e</a:t>
            </a:r>
            <a:r>
              <a:rPr sz="2000" spc="-65" dirty="0">
                <a:latin typeface="Calibri"/>
                <a:cs typeface="Calibri"/>
              </a:rPr>
              <a:t>f</a:t>
            </a:r>
            <a:r>
              <a:rPr sz="2000" spc="-10" dirty="0">
                <a:latin typeface="Calibri"/>
                <a:cs typeface="Calibri"/>
              </a:rPr>
              <a:t>e</a:t>
            </a:r>
            <a:r>
              <a:rPr sz="2000" spc="-45" dirty="0">
                <a:latin typeface="Calibri"/>
                <a:cs typeface="Calibri"/>
              </a:rPr>
              <a:t>r</a:t>
            </a:r>
            <a:r>
              <a:rPr sz="2000" spc="-10" dirty="0">
                <a:latin typeface="Calibri"/>
                <a:cs typeface="Calibri"/>
              </a:rPr>
              <a:t>e</a:t>
            </a:r>
            <a:r>
              <a:rPr sz="2000" spc="-5" dirty="0">
                <a:latin typeface="Calibri"/>
                <a:cs typeface="Calibri"/>
              </a:rPr>
              <a:t>n</a:t>
            </a:r>
            <a:r>
              <a:rPr sz="2000" spc="5" dirty="0">
                <a:latin typeface="Calibri"/>
                <a:cs typeface="Calibri"/>
              </a:rPr>
              <a:t>c</a:t>
            </a:r>
            <a:r>
              <a:rPr sz="2000" spc="-15" dirty="0">
                <a:latin typeface="Calibri"/>
                <a:cs typeface="Calibri"/>
              </a:rPr>
              <a:t>e</a:t>
            </a:r>
            <a:r>
              <a:rPr sz="2000" dirty="0">
                <a:latin typeface="Calibri"/>
                <a:cs typeface="Calibri"/>
              </a:rPr>
              <a:t> </a:t>
            </a:r>
            <a:r>
              <a:rPr sz="2000" spc="-15" dirty="0">
                <a:latin typeface="Calibri"/>
                <a:cs typeface="Calibri"/>
              </a:rPr>
              <a:t>wr</a:t>
            </a:r>
            <a:r>
              <a:rPr sz="2000" dirty="0">
                <a:latin typeface="Calibri"/>
                <a:cs typeface="Calibri"/>
              </a:rPr>
              <a:t>i</a:t>
            </a:r>
            <a:r>
              <a:rPr sz="2000" spc="-35" dirty="0">
                <a:latin typeface="Calibri"/>
                <a:cs typeface="Calibri"/>
              </a:rPr>
              <a:t>t</a:t>
            </a:r>
            <a:r>
              <a:rPr sz="2000" spc="-10" dirty="0">
                <a:latin typeface="Calibri"/>
                <a:cs typeface="Calibri"/>
              </a:rPr>
              <a:t>e</a:t>
            </a:r>
            <a:r>
              <a:rPr sz="2000" spc="-45" dirty="0">
                <a:latin typeface="Calibri"/>
                <a:cs typeface="Calibri"/>
              </a:rPr>
              <a:t>r</a:t>
            </a:r>
            <a:r>
              <a:rPr sz="2000" dirty="0">
                <a:latin typeface="Calibri"/>
                <a:cs typeface="Calibri"/>
              </a:rPr>
              <a:t>s</a:t>
            </a:r>
            <a:r>
              <a:rPr sz="2000" spc="-30" dirty="0">
                <a:latin typeface="Calibri"/>
                <a:cs typeface="Calibri"/>
              </a:rPr>
              <a:t> </a:t>
            </a:r>
            <a:r>
              <a:rPr sz="2000" dirty="0">
                <a:latin typeface="Calibri"/>
                <a:cs typeface="Calibri"/>
              </a:rPr>
              <a:t>will</a:t>
            </a:r>
            <a:r>
              <a:rPr sz="2000" spc="-15" dirty="0">
                <a:latin typeface="Calibri"/>
                <a:cs typeface="Calibri"/>
              </a:rPr>
              <a:t> </a:t>
            </a:r>
            <a:r>
              <a:rPr sz="2000" spc="-5" dirty="0">
                <a:latin typeface="Calibri"/>
                <a:cs typeface="Calibri"/>
              </a:rPr>
              <a:t>sub</a:t>
            </a:r>
            <a:r>
              <a:rPr sz="2000" dirty="0">
                <a:latin typeface="Calibri"/>
                <a:cs typeface="Calibri"/>
              </a:rPr>
              <a:t>mi</a:t>
            </a:r>
            <a:r>
              <a:rPr sz="2000" spc="-10" dirty="0">
                <a:latin typeface="Calibri"/>
                <a:cs typeface="Calibri"/>
              </a:rPr>
              <a:t>t</a:t>
            </a:r>
            <a:r>
              <a:rPr sz="2000" spc="-5" dirty="0">
                <a:latin typeface="Calibri"/>
                <a:cs typeface="Calibri"/>
              </a:rPr>
              <a:t> </a:t>
            </a:r>
            <a:r>
              <a:rPr sz="2000" spc="-15" dirty="0">
                <a:latin typeface="Calibri"/>
                <a:cs typeface="Calibri"/>
              </a:rPr>
              <a:t>the</a:t>
            </a:r>
            <a:r>
              <a:rPr sz="2000" dirty="0">
                <a:latin typeface="Calibri"/>
                <a:cs typeface="Calibri"/>
              </a:rPr>
              <a:t>i</a:t>
            </a:r>
            <a:r>
              <a:rPr sz="2000" spc="-10" dirty="0">
                <a:latin typeface="Calibri"/>
                <a:cs typeface="Calibri"/>
              </a:rPr>
              <a:t>r</a:t>
            </a:r>
            <a:r>
              <a:rPr sz="2000" spc="-15" dirty="0">
                <a:latin typeface="Calibri"/>
                <a:cs typeface="Calibri"/>
              </a:rPr>
              <a:t> </a:t>
            </a:r>
            <a:r>
              <a:rPr sz="2000" spc="-20" dirty="0">
                <a:latin typeface="Calibri"/>
                <a:cs typeface="Calibri"/>
              </a:rPr>
              <a:t>o</a:t>
            </a:r>
            <a:r>
              <a:rPr sz="2000" dirty="0">
                <a:latin typeface="Calibri"/>
                <a:cs typeface="Calibri"/>
              </a:rPr>
              <a:t>wn </a:t>
            </a:r>
            <a:r>
              <a:rPr sz="2000" spc="-45" dirty="0">
                <a:latin typeface="Calibri"/>
                <a:cs typeface="Calibri"/>
              </a:rPr>
              <a:t>r</a:t>
            </a:r>
            <a:r>
              <a:rPr sz="2000" spc="-35" dirty="0">
                <a:latin typeface="Calibri"/>
                <a:cs typeface="Calibri"/>
              </a:rPr>
              <a:t>e</a:t>
            </a:r>
            <a:r>
              <a:rPr sz="2000" spc="-65" dirty="0">
                <a:latin typeface="Calibri"/>
                <a:cs typeface="Calibri"/>
              </a:rPr>
              <a:t>f</a:t>
            </a:r>
            <a:r>
              <a:rPr sz="2000" spc="-10" dirty="0">
                <a:latin typeface="Calibri"/>
                <a:cs typeface="Calibri"/>
              </a:rPr>
              <a:t>e</a:t>
            </a:r>
            <a:r>
              <a:rPr sz="2000" spc="-45" dirty="0">
                <a:latin typeface="Calibri"/>
                <a:cs typeface="Calibri"/>
              </a:rPr>
              <a:t>r</a:t>
            </a:r>
            <a:r>
              <a:rPr sz="2000" spc="-10" dirty="0">
                <a:latin typeface="Calibri"/>
                <a:cs typeface="Calibri"/>
              </a:rPr>
              <a:t>e</a:t>
            </a:r>
            <a:r>
              <a:rPr sz="2000" spc="-5" dirty="0">
                <a:latin typeface="Calibri"/>
                <a:cs typeface="Calibri"/>
              </a:rPr>
              <a:t>n</a:t>
            </a:r>
            <a:r>
              <a:rPr sz="2000" spc="-10" dirty="0">
                <a:latin typeface="Calibri"/>
                <a:cs typeface="Calibri"/>
              </a:rPr>
              <a:t>ce</a:t>
            </a:r>
            <a:r>
              <a:rPr sz="2000" spc="-5" dirty="0">
                <a:latin typeface="Calibri"/>
                <a:cs typeface="Calibri"/>
              </a:rPr>
              <a:t>s</a:t>
            </a:r>
            <a:r>
              <a:rPr sz="2000" spc="-10" dirty="0">
                <a:latin typeface="Calibri"/>
                <a:cs typeface="Calibri"/>
              </a:rPr>
              <a:t>;</a:t>
            </a:r>
            <a:r>
              <a:rPr sz="2000" dirty="0">
                <a:latin typeface="Calibri"/>
                <a:cs typeface="Calibri"/>
              </a:rPr>
              <a:t> </a:t>
            </a:r>
            <a:r>
              <a:rPr sz="2000" spc="-5" dirty="0">
                <a:latin typeface="Calibri"/>
                <a:cs typeface="Calibri"/>
              </a:rPr>
              <a:t>p</a:t>
            </a:r>
            <a:r>
              <a:rPr sz="2000" spc="-45" dirty="0">
                <a:latin typeface="Calibri"/>
                <a:cs typeface="Calibri"/>
              </a:rPr>
              <a:t>r</a:t>
            </a:r>
            <a:r>
              <a:rPr sz="2000" spc="-20" dirty="0">
                <a:latin typeface="Calibri"/>
                <a:cs typeface="Calibri"/>
              </a:rPr>
              <a:t>ov</a:t>
            </a:r>
            <a:r>
              <a:rPr sz="2000" dirty="0">
                <a:latin typeface="Calibri"/>
                <a:cs typeface="Calibri"/>
              </a:rPr>
              <a:t>i</a:t>
            </a:r>
            <a:r>
              <a:rPr sz="2000" spc="-5" dirty="0">
                <a:latin typeface="Calibri"/>
                <a:cs typeface="Calibri"/>
              </a:rPr>
              <a:t>d</a:t>
            </a:r>
            <a:r>
              <a:rPr sz="2000" spc="-15" dirty="0">
                <a:latin typeface="Calibri"/>
                <a:cs typeface="Calibri"/>
              </a:rPr>
              <a:t>e</a:t>
            </a:r>
            <a:r>
              <a:rPr sz="2000" dirty="0">
                <a:latin typeface="Calibri"/>
                <a:cs typeface="Calibri"/>
              </a:rPr>
              <a:t> </a:t>
            </a:r>
            <a:r>
              <a:rPr sz="2000" spc="-10" dirty="0">
                <a:latin typeface="Calibri"/>
                <a:cs typeface="Calibri"/>
              </a:rPr>
              <a:t>t</a:t>
            </a:r>
            <a:r>
              <a:rPr sz="2000" spc="-5" dirty="0">
                <a:latin typeface="Calibri"/>
                <a:cs typeface="Calibri"/>
              </a:rPr>
              <a:t>h</a:t>
            </a:r>
            <a:r>
              <a:rPr sz="2000" spc="-10" dirty="0">
                <a:latin typeface="Calibri"/>
                <a:cs typeface="Calibri"/>
              </a:rPr>
              <a:t>e</a:t>
            </a:r>
            <a:r>
              <a:rPr sz="2000" spc="-20" dirty="0">
                <a:latin typeface="Calibri"/>
                <a:cs typeface="Calibri"/>
              </a:rPr>
              <a:t>m</a:t>
            </a:r>
            <a:r>
              <a:rPr sz="2000" spc="-15" dirty="0">
                <a:latin typeface="Calibri"/>
                <a:cs typeface="Calibri"/>
              </a:rPr>
              <a:t> </a:t>
            </a:r>
            <a:r>
              <a:rPr sz="2000" dirty="0">
                <a:latin typeface="Calibri"/>
                <a:cs typeface="Calibri"/>
              </a:rPr>
              <a:t>all</a:t>
            </a:r>
            <a:r>
              <a:rPr sz="2000" spc="-5" dirty="0">
                <a:latin typeface="Calibri"/>
                <a:cs typeface="Calibri"/>
              </a:rPr>
              <a:t> n</a:t>
            </a:r>
            <a:r>
              <a:rPr sz="2000" spc="-10" dirty="0">
                <a:latin typeface="Calibri"/>
                <a:cs typeface="Calibri"/>
              </a:rPr>
              <a:t>ece</a:t>
            </a:r>
            <a:r>
              <a:rPr sz="2000" spc="-5" dirty="0">
                <a:latin typeface="Calibri"/>
                <a:cs typeface="Calibri"/>
              </a:rPr>
              <a:t>ss</a:t>
            </a:r>
            <a:r>
              <a:rPr sz="2000" spc="-15" dirty="0">
                <a:latin typeface="Calibri"/>
                <a:cs typeface="Calibri"/>
              </a:rPr>
              <a:t>a</a:t>
            </a:r>
            <a:r>
              <a:rPr sz="2000" spc="0" dirty="0">
                <a:latin typeface="Calibri"/>
                <a:cs typeface="Calibri"/>
              </a:rPr>
              <a:t>r</a:t>
            </a:r>
            <a:r>
              <a:rPr sz="2000" spc="-15" dirty="0">
                <a:latin typeface="Calibri"/>
                <a:cs typeface="Calibri"/>
              </a:rPr>
              <a:t>y</a:t>
            </a:r>
            <a:r>
              <a:rPr sz="2000" spc="-25" dirty="0">
                <a:latin typeface="Calibri"/>
                <a:cs typeface="Calibri"/>
              </a:rPr>
              <a:t> </a:t>
            </a:r>
            <a:r>
              <a:rPr sz="2000" dirty="0">
                <a:latin typeface="Calibri"/>
                <a:cs typeface="Calibri"/>
              </a:rPr>
              <a:t>i</a:t>
            </a:r>
            <a:r>
              <a:rPr sz="2000" spc="-15" dirty="0">
                <a:latin typeface="Calibri"/>
                <a:cs typeface="Calibri"/>
              </a:rPr>
              <a:t>n</a:t>
            </a:r>
            <a:r>
              <a:rPr sz="2000" spc="-50" dirty="0">
                <a:latin typeface="Calibri"/>
                <a:cs typeface="Calibri"/>
              </a:rPr>
              <a:t>f</a:t>
            </a:r>
            <a:r>
              <a:rPr sz="2000" spc="-10" dirty="0">
                <a:latin typeface="Calibri"/>
                <a:cs typeface="Calibri"/>
              </a:rPr>
              <a:t>o</a:t>
            </a:r>
            <a:r>
              <a:rPr sz="2000" spc="-15" dirty="0">
                <a:latin typeface="Calibri"/>
                <a:cs typeface="Calibri"/>
              </a:rPr>
              <a:t>rm</a:t>
            </a:r>
            <a:r>
              <a:rPr sz="2000" spc="-40" dirty="0">
                <a:latin typeface="Calibri"/>
                <a:cs typeface="Calibri"/>
              </a:rPr>
              <a:t>a</a:t>
            </a:r>
            <a:r>
              <a:rPr sz="2000" spc="-10" dirty="0">
                <a:latin typeface="Calibri"/>
                <a:cs typeface="Calibri"/>
              </a:rPr>
              <a:t>t</a:t>
            </a:r>
            <a:r>
              <a:rPr sz="2000" dirty="0">
                <a:latin typeface="Calibri"/>
                <a:cs typeface="Calibri"/>
              </a:rPr>
              <a:t>i</a:t>
            </a:r>
            <a:r>
              <a:rPr sz="2000" spc="-10" dirty="0">
                <a:latin typeface="Calibri"/>
                <a:cs typeface="Calibri"/>
              </a:rPr>
              <a:t>o</a:t>
            </a:r>
            <a:r>
              <a:rPr sz="2000" dirty="0">
                <a:latin typeface="Calibri"/>
                <a:cs typeface="Calibri"/>
              </a:rPr>
              <a:t>n</a:t>
            </a:r>
            <a:r>
              <a:rPr sz="2000" spc="-5" dirty="0">
                <a:latin typeface="Calibri"/>
                <a:cs typeface="Calibri"/>
              </a:rPr>
              <a:t> </a:t>
            </a:r>
            <a:r>
              <a:rPr sz="2000" spc="-45" dirty="0">
                <a:latin typeface="Calibri"/>
                <a:cs typeface="Calibri"/>
              </a:rPr>
              <a:t>w</a:t>
            </a:r>
            <a:r>
              <a:rPr sz="2000" spc="-10" dirty="0">
                <a:latin typeface="Calibri"/>
                <a:cs typeface="Calibri"/>
              </a:rPr>
              <a:t>e</a:t>
            </a:r>
            <a:r>
              <a:rPr sz="2000" dirty="0">
                <a:latin typeface="Calibri"/>
                <a:cs typeface="Calibri"/>
              </a:rPr>
              <a:t>ll</a:t>
            </a:r>
            <a:r>
              <a:rPr sz="2000" spc="-15" dirty="0">
                <a:latin typeface="Calibri"/>
                <a:cs typeface="Calibri"/>
              </a:rPr>
              <a:t> </a:t>
            </a:r>
            <a:r>
              <a:rPr sz="2000" dirty="0">
                <a:latin typeface="Calibri"/>
                <a:cs typeface="Calibri"/>
              </a:rPr>
              <a:t>in a</a:t>
            </a:r>
            <a:r>
              <a:rPr sz="2000" spc="-5" dirty="0">
                <a:latin typeface="Calibri"/>
                <a:cs typeface="Calibri"/>
              </a:rPr>
              <a:t>d</a:t>
            </a:r>
            <a:r>
              <a:rPr sz="2000" spc="-40" dirty="0">
                <a:latin typeface="Calibri"/>
                <a:cs typeface="Calibri"/>
              </a:rPr>
              <a:t>v</a:t>
            </a:r>
            <a:r>
              <a:rPr sz="2000" dirty="0">
                <a:latin typeface="Calibri"/>
                <a:cs typeface="Calibri"/>
              </a:rPr>
              <a:t>a</a:t>
            </a:r>
            <a:r>
              <a:rPr sz="2000" spc="-5" dirty="0">
                <a:latin typeface="Calibri"/>
                <a:cs typeface="Calibri"/>
              </a:rPr>
              <a:t>n</a:t>
            </a:r>
            <a:r>
              <a:rPr sz="2000" spc="5" dirty="0">
                <a:latin typeface="Calibri"/>
                <a:cs typeface="Calibri"/>
              </a:rPr>
              <a:t>c</a:t>
            </a:r>
            <a:r>
              <a:rPr sz="2000" spc="-15" dirty="0">
                <a:latin typeface="Calibri"/>
                <a:cs typeface="Calibri"/>
              </a:rPr>
              <a:t>e</a:t>
            </a:r>
            <a:r>
              <a:rPr sz="2000" dirty="0">
                <a:latin typeface="Calibri"/>
                <a:cs typeface="Calibri"/>
              </a:rPr>
              <a:t> </a:t>
            </a:r>
            <a:r>
              <a:rPr sz="2000" spc="-10" dirty="0">
                <a:latin typeface="Calibri"/>
                <a:cs typeface="Calibri"/>
              </a:rPr>
              <a:t>o</a:t>
            </a:r>
            <a:r>
              <a:rPr sz="2000" dirty="0">
                <a:latin typeface="Calibri"/>
                <a:cs typeface="Calibri"/>
              </a:rPr>
              <a:t>f</a:t>
            </a:r>
            <a:r>
              <a:rPr sz="2000" spc="-5" dirty="0">
                <a:latin typeface="Calibri"/>
                <a:cs typeface="Calibri"/>
              </a:rPr>
              <a:t> </a:t>
            </a:r>
            <a:r>
              <a:rPr sz="2000" spc="-20" dirty="0">
                <a:latin typeface="Calibri"/>
                <a:cs typeface="Calibri"/>
              </a:rPr>
              <a:t>d</a:t>
            </a:r>
            <a:r>
              <a:rPr sz="2000" spc="-10" dirty="0">
                <a:latin typeface="Calibri"/>
                <a:cs typeface="Calibri"/>
              </a:rPr>
              <a:t>e</a:t>
            </a:r>
            <a:r>
              <a:rPr sz="2000" dirty="0">
                <a:latin typeface="Calibri"/>
                <a:cs typeface="Calibri"/>
              </a:rPr>
              <a:t>a</a:t>
            </a:r>
            <a:r>
              <a:rPr sz="2000" spc="-5" dirty="0">
                <a:latin typeface="Calibri"/>
                <a:cs typeface="Calibri"/>
              </a:rPr>
              <a:t>d</a:t>
            </a:r>
            <a:r>
              <a:rPr sz="2000" dirty="0">
                <a:latin typeface="Calibri"/>
                <a:cs typeface="Calibri"/>
              </a:rPr>
              <a:t>li</a:t>
            </a:r>
            <a:r>
              <a:rPr sz="2000" spc="-20" dirty="0">
                <a:latin typeface="Calibri"/>
                <a:cs typeface="Calibri"/>
              </a:rPr>
              <a:t>ne</a:t>
            </a:r>
            <a:endParaRPr lang="en-US" sz="2000" spc="-20" dirty="0">
              <a:latin typeface="Calibri"/>
              <a:cs typeface="Calibri"/>
            </a:endParaRPr>
          </a:p>
          <a:p>
            <a:pPr marL="355600" marR="523240" indent="-342900">
              <a:lnSpc>
                <a:spcPct val="100000"/>
              </a:lnSpc>
              <a:spcBef>
                <a:spcPts val="575"/>
              </a:spcBef>
              <a:buFont typeface="Arial"/>
              <a:buChar char="•"/>
              <a:tabLst>
                <a:tab pos="355600" algn="l"/>
              </a:tabLst>
            </a:pPr>
            <a:endParaRPr sz="800" dirty="0">
              <a:latin typeface="Calibri"/>
              <a:cs typeface="Calibri"/>
            </a:endParaRPr>
          </a:p>
          <a:p>
            <a:pPr marL="355600" marR="5080" indent="-342900">
              <a:lnSpc>
                <a:spcPct val="100000"/>
              </a:lnSpc>
              <a:spcBef>
                <a:spcPts val="575"/>
              </a:spcBef>
              <a:buFont typeface="Arial"/>
              <a:buChar char="•"/>
              <a:tabLst>
                <a:tab pos="355600" algn="l"/>
                <a:tab pos="4930140" algn="l"/>
              </a:tabLst>
            </a:pPr>
            <a:r>
              <a:rPr sz="2000" spc="-190" dirty="0">
                <a:latin typeface="Calibri"/>
                <a:cs typeface="Calibri"/>
              </a:rPr>
              <a:t>Y</a:t>
            </a:r>
            <a:r>
              <a:rPr sz="2000" spc="-10" dirty="0">
                <a:latin typeface="Calibri"/>
                <a:cs typeface="Calibri"/>
              </a:rPr>
              <a:t>o</a:t>
            </a:r>
            <a:r>
              <a:rPr sz="2000" dirty="0">
                <a:latin typeface="Calibri"/>
                <a:cs typeface="Calibri"/>
              </a:rPr>
              <a:t>u</a:t>
            </a:r>
            <a:r>
              <a:rPr sz="2000" spc="5" dirty="0">
                <a:latin typeface="Calibri"/>
                <a:cs typeface="Calibri"/>
              </a:rPr>
              <a:t> </a:t>
            </a:r>
            <a:r>
              <a:rPr sz="2000" spc="-20" dirty="0">
                <a:latin typeface="Calibri"/>
                <a:cs typeface="Calibri"/>
              </a:rPr>
              <a:t>m</a:t>
            </a:r>
            <a:r>
              <a:rPr sz="2000" spc="-50" dirty="0">
                <a:latin typeface="Calibri"/>
                <a:cs typeface="Calibri"/>
              </a:rPr>
              <a:t>a</a:t>
            </a:r>
            <a:r>
              <a:rPr sz="2000" spc="-15" dirty="0">
                <a:latin typeface="Calibri"/>
                <a:cs typeface="Calibri"/>
              </a:rPr>
              <a:t>y</a:t>
            </a:r>
            <a:r>
              <a:rPr sz="2000" spc="-10" dirty="0">
                <a:latin typeface="Calibri"/>
                <a:cs typeface="Calibri"/>
              </a:rPr>
              <a:t> </a:t>
            </a:r>
            <a:r>
              <a:rPr sz="2000" spc="-45" dirty="0">
                <a:latin typeface="Calibri"/>
                <a:cs typeface="Calibri"/>
              </a:rPr>
              <a:t>r</a:t>
            </a:r>
            <a:r>
              <a:rPr sz="2000" spc="-10" dirty="0">
                <a:latin typeface="Calibri"/>
                <a:cs typeface="Calibri"/>
              </a:rPr>
              <a:t>e</a:t>
            </a:r>
            <a:r>
              <a:rPr sz="2000" spc="-5" dirty="0">
                <a:latin typeface="Calibri"/>
                <a:cs typeface="Calibri"/>
              </a:rPr>
              <a:t>qu</a:t>
            </a:r>
            <a:r>
              <a:rPr sz="2000" spc="5" dirty="0">
                <a:latin typeface="Calibri"/>
                <a:cs typeface="Calibri"/>
              </a:rPr>
              <a:t>e</a:t>
            </a:r>
            <a:r>
              <a:rPr sz="2000" spc="-30" dirty="0">
                <a:latin typeface="Calibri"/>
                <a:cs typeface="Calibri"/>
              </a:rPr>
              <a:t>s</a:t>
            </a:r>
            <a:r>
              <a:rPr sz="2000" spc="-10" dirty="0">
                <a:latin typeface="Calibri"/>
                <a:cs typeface="Calibri"/>
              </a:rPr>
              <a:t>t</a:t>
            </a:r>
            <a:r>
              <a:rPr sz="2000" spc="-5" dirty="0">
                <a:latin typeface="Calibri"/>
                <a:cs typeface="Calibri"/>
              </a:rPr>
              <a:t> u</a:t>
            </a:r>
            <a:r>
              <a:rPr sz="2000" dirty="0">
                <a:latin typeface="Calibri"/>
                <a:cs typeface="Calibri"/>
              </a:rPr>
              <a:t>p</a:t>
            </a:r>
            <a:r>
              <a:rPr sz="2000" spc="-5" dirty="0">
                <a:latin typeface="Calibri"/>
                <a:cs typeface="Calibri"/>
              </a:rPr>
              <a:t> </a:t>
            </a:r>
            <a:r>
              <a:rPr sz="2000" spc="-35" dirty="0">
                <a:latin typeface="Calibri"/>
                <a:cs typeface="Calibri"/>
              </a:rPr>
              <a:t>t</a:t>
            </a:r>
            <a:r>
              <a:rPr sz="2000" dirty="0">
                <a:latin typeface="Calibri"/>
                <a:cs typeface="Calibri"/>
              </a:rPr>
              <a:t>o</a:t>
            </a:r>
            <a:r>
              <a:rPr sz="2000" spc="-10" dirty="0">
                <a:latin typeface="Calibri"/>
                <a:cs typeface="Calibri"/>
              </a:rPr>
              <a:t> </a:t>
            </a:r>
            <a:r>
              <a:rPr sz="2000" spc="-15" dirty="0">
                <a:latin typeface="Calibri"/>
                <a:cs typeface="Calibri"/>
              </a:rPr>
              <a:t>5</a:t>
            </a:r>
            <a:r>
              <a:rPr sz="2000" spc="-10" dirty="0">
                <a:latin typeface="Calibri"/>
                <a:cs typeface="Calibri"/>
              </a:rPr>
              <a:t> </a:t>
            </a:r>
            <a:r>
              <a:rPr sz="2000" spc="-45" dirty="0">
                <a:latin typeface="Calibri"/>
                <a:cs typeface="Calibri"/>
              </a:rPr>
              <a:t>r</a:t>
            </a:r>
            <a:r>
              <a:rPr sz="2000" spc="-35" dirty="0">
                <a:latin typeface="Calibri"/>
                <a:cs typeface="Calibri"/>
              </a:rPr>
              <a:t>e</a:t>
            </a:r>
            <a:r>
              <a:rPr sz="2000" spc="-65" dirty="0">
                <a:latin typeface="Calibri"/>
                <a:cs typeface="Calibri"/>
              </a:rPr>
              <a:t>f</a:t>
            </a:r>
            <a:r>
              <a:rPr sz="2000" spc="-10" dirty="0">
                <a:latin typeface="Calibri"/>
                <a:cs typeface="Calibri"/>
              </a:rPr>
              <a:t>e</a:t>
            </a:r>
            <a:r>
              <a:rPr sz="2000" spc="-45" dirty="0">
                <a:latin typeface="Calibri"/>
                <a:cs typeface="Calibri"/>
              </a:rPr>
              <a:t>r</a:t>
            </a:r>
            <a:r>
              <a:rPr sz="2000" spc="-10" dirty="0">
                <a:latin typeface="Calibri"/>
                <a:cs typeface="Calibri"/>
              </a:rPr>
              <a:t>e</a:t>
            </a:r>
            <a:r>
              <a:rPr sz="2000" spc="-5" dirty="0">
                <a:latin typeface="Calibri"/>
                <a:cs typeface="Calibri"/>
              </a:rPr>
              <a:t>n</a:t>
            </a:r>
            <a:r>
              <a:rPr sz="2000" spc="5" dirty="0">
                <a:latin typeface="Calibri"/>
                <a:cs typeface="Calibri"/>
              </a:rPr>
              <a:t>c</a:t>
            </a:r>
            <a:r>
              <a:rPr sz="2000" spc="-10" dirty="0">
                <a:latin typeface="Calibri"/>
                <a:cs typeface="Calibri"/>
              </a:rPr>
              <a:t>e</a:t>
            </a:r>
            <a:r>
              <a:rPr sz="2000" spc="-5" dirty="0">
                <a:latin typeface="Calibri"/>
                <a:cs typeface="Calibri"/>
              </a:rPr>
              <a:t>s</a:t>
            </a:r>
            <a:r>
              <a:rPr lang="en-US" sz="2000" spc="-5" dirty="0">
                <a:latin typeface="Calibri"/>
                <a:cs typeface="Calibri"/>
              </a:rPr>
              <a:t> (3 required, 5 encouraged?)</a:t>
            </a:r>
            <a:r>
              <a:rPr sz="2000" dirty="0">
                <a:latin typeface="Calibri"/>
                <a:cs typeface="Calibri"/>
              </a:rPr>
              <a:t>.</a:t>
            </a:r>
            <a:r>
              <a:rPr lang="en-US" sz="2000" dirty="0">
                <a:latin typeface="Calibri"/>
                <a:cs typeface="Calibri"/>
              </a:rPr>
              <a:t> </a:t>
            </a:r>
            <a:r>
              <a:rPr sz="2000" spc="-15" dirty="0">
                <a:latin typeface="Calibri"/>
                <a:cs typeface="Calibri"/>
              </a:rPr>
              <a:t>I</a:t>
            </a:r>
            <a:r>
              <a:rPr sz="2000" spc="-10" dirty="0">
                <a:latin typeface="Calibri"/>
                <a:cs typeface="Calibri"/>
              </a:rPr>
              <a:t>t</a:t>
            </a:r>
            <a:r>
              <a:rPr sz="2000" spc="-5" dirty="0">
                <a:latin typeface="Calibri"/>
                <a:cs typeface="Calibri"/>
              </a:rPr>
              <a:t> </a:t>
            </a:r>
            <a:r>
              <a:rPr sz="2000" dirty="0">
                <a:latin typeface="Calibri"/>
                <a:cs typeface="Calibri"/>
              </a:rPr>
              <a:t>is</a:t>
            </a:r>
            <a:r>
              <a:rPr sz="2000" spc="-20" dirty="0">
                <a:latin typeface="Calibri"/>
                <a:cs typeface="Calibri"/>
              </a:rPr>
              <a:t> </a:t>
            </a:r>
            <a:r>
              <a:rPr sz="2000" spc="-35" dirty="0">
                <a:latin typeface="Calibri"/>
                <a:cs typeface="Calibri"/>
              </a:rPr>
              <a:t>y</a:t>
            </a:r>
            <a:r>
              <a:rPr sz="2000" spc="-10" dirty="0">
                <a:latin typeface="Calibri"/>
                <a:cs typeface="Calibri"/>
              </a:rPr>
              <a:t>o</a:t>
            </a:r>
            <a:r>
              <a:rPr sz="2000" spc="-5" dirty="0">
                <a:latin typeface="Calibri"/>
                <a:cs typeface="Calibri"/>
              </a:rPr>
              <a:t>u</a:t>
            </a:r>
            <a:r>
              <a:rPr sz="2000" dirty="0">
                <a:latin typeface="Calibri"/>
                <a:cs typeface="Calibri"/>
              </a:rPr>
              <a:t>r </a:t>
            </a:r>
            <a:r>
              <a:rPr sz="2000" spc="-45" dirty="0">
                <a:latin typeface="Calibri"/>
                <a:cs typeface="Calibri"/>
              </a:rPr>
              <a:t>r</a:t>
            </a:r>
            <a:r>
              <a:rPr sz="2000" spc="-10" dirty="0">
                <a:latin typeface="Calibri"/>
                <a:cs typeface="Calibri"/>
              </a:rPr>
              <a:t>e</a:t>
            </a:r>
            <a:r>
              <a:rPr sz="2000" spc="-5" dirty="0">
                <a:latin typeface="Calibri"/>
                <a:cs typeface="Calibri"/>
              </a:rPr>
              <a:t>sp</a:t>
            </a:r>
            <a:r>
              <a:rPr sz="2000" spc="-10" dirty="0">
                <a:latin typeface="Calibri"/>
                <a:cs typeface="Calibri"/>
              </a:rPr>
              <a:t>o</a:t>
            </a:r>
            <a:r>
              <a:rPr sz="2000" spc="-5" dirty="0">
                <a:latin typeface="Calibri"/>
                <a:cs typeface="Calibri"/>
              </a:rPr>
              <a:t>ns</a:t>
            </a:r>
            <a:r>
              <a:rPr sz="2000" dirty="0">
                <a:latin typeface="Calibri"/>
                <a:cs typeface="Calibri"/>
              </a:rPr>
              <a:t>i</a:t>
            </a:r>
            <a:r>
              <a:rPr sz="2000" spc="-5" dirty="0">
                <a:latin typeface="Calibri"/>
                <a:cs typeface="Calibri"/>
              </a:rPr>
              <a:t>b</a:t>
            </a:r>
            <a:r>
              <a:rPr sz="2000" dirty="0">
                <a:latin typeface="Calibri"/>
                <a:cs typeface="Calibri"/>
              </a:rPr>
              <a:t>ili</a:t>
            </a:r>
            <a:r>
              <a:rPr sz="2000" spc="-10" dirty="0">
                <a:latin typeface="Calibri"/>
                <a:cs typeface="Calibri"/>
              </a:rPr>
              <a:t>ty </a:t>
            </a:r>
            <a:r>
              <a:rPr sz="2000" spc="-35" dirty="0">
                <a:latin typeface="Calibri"/>
                <a:cs typeface="Calibri"/>
              </a:rPr>
              <a:t>t</a:t>
            </a:r>
            <a:r>
              <a:rPr sz="2000" dirty="0">
                <a:latin typeface="Calibri"/>
                <a:cs typeface="Calibri"/>
              </a:rPr>
              <a:t>o </a:t>
            </a:r>
            <a:r>
              <a:rPr sz="2000" spc="-10" dirty="0">
                <a:latin typeface="Calibri"/>
                <a:cs typeface="Calibri"/>
              </a:rPr>
              <a:t>e</a:t>
            </a:r>
            <a:r>
              <a:rPr sz="2000" spc="-20" dirty="0">
                <a:latin typeface="Calibri"/>
                <a:cs typeface="Calibri"/>
              </a:rPr>
              <a:t>n</a:t>
            </a:r>
            <a:r>
              <a:rPr sz="2000" spc="-5" dirty="0">
                <a:latin typeface="Calibri"/>
                <a:cs typeface="Calibri"/>
              </a:rPr>
              <a:t>su</a:t>
            </a:r>
            <a:r>
              <a:rPr sz="2000" spc="-45" dirty="0">
                <a:latin typeface="Calibri"/>
                <a:cs typeface="Calibri"/>
              </a:rPr>
              <a:t>r</a:t>
            </a:r>
            <a:r>
              <a:rPr sz="2000" spc="-15" dirty="0">
                <a:latin typeface="Calibri"/>
                <a:cs typeface="Calibri"/>
              </a:rPr>
              <a:t>e</a:t>
            </a:r>
            <a:r>
              <a:rPr sz="2000" dirty="0">
                <a:latin typeface="Calibri"/>
                <a:cs typeface="Calibri"/>
              </a:rPr>
              <a:t> </a:t>
            </a:r>
            <a:r>
              <a:rPr sz="2000" spc="-10" dirty="0">
                <a:latin typeface="Calibri"/>
                <a:cs typeface="Calibri"/>
              </a:rPr>
              <a:t>t</a:t>
            </a:r>
            <a:r>
              <a:rPr sz="2000" spc="-5" dirty="0">
                <a:latin typeface="Calibri"/>
                <a:cs typeface="Calibri"/>
              </a:rPr>
              <a:t>h</a:t>
            </a:r>
            <a:r>
              <a:rPr sz="2000" spc="-45" dirty="0">
                <a:latin typeface="Calibri"/>
                <a:cs typeface="Calibri"/>
              </a:rPr>
              <a:t>r</a:t>
            </a:r>
            <a:r>
              <a:rPr sz="2000" spc="-10" dirty="0">
                <a:latin typeface="Calibri"/>
                <a:cs typeface="Calibri"/>
              </a:rPr>
              <a:t>e</a:t>
            </a:r>
            <a:r>
              <a:rPr sz="2000" spc="-15" dirty="0">
                <a:latin typeface="Calibri"/>
                <a:cs typeface="Calibri"/>
              </a:rPr>
              <a:t>e</a:t>
            </a:r>
            <a:r>
              <a:rPr sz="2000" dirty="0">
                <a:latin typeface="Calibri"/>
                <a:cs typeface="Calibri"/>
              </a:rPr>
              <a:t> l</a:t>
            </a:r>
            <a:r>
              <a:rPr sz="2000" spc="-25" dirty="0">
                <a:latin typeface="Calibri"/>
                <a:cs typeface="Calibri"/>
              </a:rPr>
              <a:t>e</a:t>
            </a:r>
            <a:r>
              <a:rPr sz="2000" spc="-50" dirty="0">
                <a:latin typeface="Calibri"/>
                <a:cs typeface="Calibri"/>
              </a:rPr>
              <a:t>t</a:t>
            </a:r>
            <a:r>
              <a:rPr sz="2000" spc="-35" dirty="0">
                <a:latin typeface="Calibri"/>
                <a:cs typeface="Calibri"/>
              </a:rPr>
              <a:t>t</a:t>
            </a:r>
            <a:r>
              <a:rPr sz="2000" spc="-10" dirty="0">
                <a:latin typeface="Calibri"/>
                <a:cs typeface="Calibri"/>
              </a:rPr>
              <a:t>e</a:t>
            </a:r>
            <a:r>
              <a:rPr sz="2000" spc="-45" dirty="0">
                <a:latin typeface="Calibri"/>
                <a:cs typeface="Calibri"/>
              </a:rPr>
              <a:t>r</a:t>
            </a:r>
            <a:r>
              <a:rPr sz="2000" dirty="0">
                <a:latin typeface="Calibri"/>
                <a:cs typeface="Calibri"/>
              </a:rPr>
              <a:t>s</a:t>
            </a:r>
            <a:r>
              <a:rPr sz="2000" spc="-20" dirty="0">
                <a:latin typeface="Calibri"/>
                <a:cs typeface="Calibri"/>
              </a:rPr>
              <a:t> </a:t>
            </a:r>
            <a:r>
              <a:rPr sz="2000" spc="-10" dirty="0">
                <a:latin typeface="Calibri"/>
                <a:cs typeface="Calibri"/>
              </a:rPr>
              <a:t>o</a:t>
            </a:r>
            <a:r>
              <a:rPr sz="2000" dirty="0">
                <a:latin typeface="Calibri"/>
                <a:cs typeface="Calibri"/>
              </a:rPr>
              <a:t>f</a:t>
            </a:r>
            <a:r>
              <a:rPr sz="2000" spc="-5" dirty="0">
                <a:latin typeface="Calibri"/>
                <a:cs typeface="Calibri"/>
              </a:rPr>
              <a:t> </a:t>
            </a:r>
            <a:r>
              <a:rPr sz="2000" spc="-45" dirty="0">
                <a:latin typeface="Calibri"/>
                <a:cs typeface="Calibri"/>
              </a:rPr>
              <a:t>r</a:t>
            </a:r>
            <a:r>
              <a:rPr sz="2000" spc="-35" dirty="0">
                <a:latin typeface="Calibri"/>
                <a:cs typeface="Calibri"/>
              </a:rPr>
              <a:t>e</a:t>
            </a:r>
            <a:r>
              <a:rPr sz="2000" spc="-65" dirty="0">
                <a:latin typeface="Calibri"/>
                <a:cs typeface="Calibri"/>
              </a:rPr>
              <a:t>f</a:t>
            </a:r>
            <a:r>
              <a:rPr sz="2000" spc="-10" dirty="0">
                <a:latin typeface="Calibri"/>
                <a:cs typeface="Calibri"/>
              </a:rPr>
              <a:t>e</a:t>
            </a:r>
            <a:r>
              <a:rPr sz="2000" spc="-45" dirty="0">
                <a:latin typeface="Calibri"/>
                <a:cs typeface="Calibri"/>
              </a:rPr>
              <a:t>r</a:t>
            </a:r>
            <a:r>
              <a:rPr sz="2000" spc="-10" dirty="0">
                <a:latin typeface="Calibri"/>
                <a:cs typeface="Calibri"/>
              </a:rPr>
              <a:t>e</a:t>
            </a:r>
            <a:r>
              <a:rPr sz="2000" spc="-20" dirty="0">
                <a:latin typeface="Calibri"/>
                <a:cs typeface="Calibri"/>
              </a:rPr>
              <a:t>n</a:t>
            </a:r>
            <a:r>
              <a:rPr sz="2000" spc="-10" dirty="0">
                <a:latin typeface="Calibri"/>
                <a:cs typeface="Calibri"/>
              </a:rPr>
              <a:t>ces</a:t>
            </a:r>
            <a:r>
              <a:rPr sz="2000" spc="5" dirty="0">
                <a:latin typeface="Calibri"/>
                <a:cs typeface="Calibri"/>
              </a:rPr>
              <a:t> </a:t>
            </a:r>
            <a:r>
              <a:rPr sz="2000" dirty="0">
                <a:latin typeface="Calibri"/>
                <a:cs typeface="Calibri"/>
              </a:rPr>
              <a:t>a</a:t>
            </a:r>
            <a:r>
              <a:rPr sz="2000" spc="-45" dirty="0">
                <a:latin typeface="Calibri"/>
                <a:cs typeface="Calibri"/>
              </a:rPr>
              <a:t>r</a:t>
            </a:r>
            <a:r>
              <a:rPr sz="2000" spc="-15" dirty="0">
                <a:latin typeface="Calibri"/>
                <a:cs typeface="Calibri"/>
              </a:rPr>
              <a:t>e</a:t>
            </a:r>
            <a:r>
              <a:rPr sz="2000" dirty="0">
                <a:latin typeface="Calibri"/>
                <a:cs typeface="Calibri"/>
              </a:rPr>
              <a:t> </a:t>
            </a:r>
            <a:r>
              <a:rPr sz="2000" spc="-5" dirty="0">
                <a:latin typeface="Calibri"/>
                <a:cs typeface="Calibri"/>
              </a:rPr>
              <a:t>sub</a:t>
            </a:r>
            <a:r>
              <a:rPr sz="2000" spc="-20" dirty="0">
                <a:latin typeface="Calibri"/>
                <a:cs typeface="Calibri"/>
              </a:rPr>
              <a:t>m</a:t>
            </a:r>
            <a:r>
              <a:rPr sz="2000" dirty="0">
                <a:latin typeface="Calibri"/>
                <a:cs typeface="Calibri"/>
              </a:rPr>
              <a:t>i</a:t>
            </a:r>
            <a:r>
              <a:rPr sz="2000" spc="-50" dirty="0">
                <a:latin typeface="Calibri"/>
                <a:cs typeface="Calibri"/>
              </a:rPr>
              <a:t>t</a:t>
            </a:r>
            <a:r>
              <a:rPr sz="2000" spc="-35" dirty="0">
                <a:latin typeface="Calibri"/>
                <a:cs typeface="Calibri"/>
              </a:rPr>
              <a:t>t</a:t>
            </a:r>
            <a:r>
              <a:rPr sz="2000" spc="-10" dirty="0">
                <a:latin typeface="Calibri"/>
                <a:cs typeface="Calibri"/>
              </a:rPr>
              <a:t>e</a:t>
            </a:r>
            <a:r>
              <a:rPr sz="2000" spc="-15" dirty="0">
                <a:latin typeface="Calibri"/>
                <a:cs typeface="Calibri"/>
              </a:rPr>
              <a:t>d</a:t>
            </a:r>
            <a:r>
              <a:rPr sz="2000" spc="-20" dirty="0">
                <a:latin typeface="Calibri"/>
                <a:cs typeface="Calibri"/>
              </a:rPr>
              <a:t> </a:t>
            </a:r>
            <a:r>
              <a:rPr sz="2000" spc="-15" dirty="0">
                <a:latin typeface="Calibri"/>
                <a:cs typeface="Calibri"/>
              </a:rPr>
              <a:t>by</a:t>
            </a:r>
            <a:r>
              <a:rPr sz="2000" spc="-10" dirty="0">
                <a:latin typeface="Calibri"/>
                <a:cs typeface="Calibri"/>
              </a:rPr>
              <a:t> t</a:t>
            </a:r>
            <a:r>
              <a:rPr sz="2000" spc="-5" dirty="0">
                <a:latin typeface="Calibri"/>
                <a:cs typeface="Calibri"/>
              </a:rPr>
              <a:t>h</a:t>
            </a:r>
            <a:r>
              <a:rPr sz="2000" spc="-15" dirty="0">
                <a:latin typeface="Calibri"/>
                <a:cs typeface="Calibri"/>
              </a:rPr>
              <a:t>e</a:t>
            </a:r>
            <a:r>
              <a:rPr sz="2000" spc="-10" dirty="0">
                <a:latin typeface="Calibri"/>
                <a:cs typeface="Calibri"/>
              </a:rPr>
              <a:t> </a:t>
            </a:r>
            <a:r>
              <a:rPr sz="2000" spc="-5" dirty="0">
                <a:latin typeface="Calibri"/>
                <a:cs typeface="Calibri"/>
              </a:rPr>
              <a:t>pub</a:t>
            </a:r>
            <a:r>
              <a:rPr sz="2000" dirty="0">
                <a:latin typeface="Calibri"/>
                <a:cs typeface="Calibri"/>
              </a:rPr>
              <a:t>li</a:t>
            </a:r>
            <a:r>
              <a:rPr sz="2000" spc="-5" dirty="0">
                <a:latin typeface="Calibri"/>
                <a:cs typeface="Calibri"/>
              </a:rPr>
              <a:t>s</a:t>
            </a:r>
            <a:r>
              <a:rPr sz="2000" spc="-20" dirty="0">
                <a:latin typeface="Calibri"/>
                <a:cs typeface="Calibri"/>
              </a:rPr>
              <a:t>h</a:t>
            </a:r>
            <a:r>
              <a:rPr sz="2000" spc="-10" dirty="0">
                <a:latin typeface="Calibri"/>
                <a:cs typeface="Calibri"/>
              </a:rPr>
              <a:t>e</a:t>
            </a:r>
            <a:r>
              <a:rPr sz="2000" dirty="0">
                <a:latin typeface="Calibri"/>
                <a:cs typeface="Calibri"/>
              </a:rPr>
              <a:t>d</a:t>
            </a:r>
            <a:r>
              <a:rPr sz="2000" spc="5" dirty="0">
                <a:latin typeface="Calibri"/>
                <a:cs typeface="Calibri"/>
              </a:rPr>
              <a:t> </a:t>
            </a:r>
            <a:r>
              <a:rPr sz="2000" spc="-20" dirty="0">
                <a:latin typeface="Calibri"/>
                <a:cs typeface="Calibri"/>
              </a:rPr>
              <a:t>d</a:t>
            </a:r>
            <a:r>
              <a:rPr sz="2000" spc="-10" dirty="0">
                <a:latin typeface="Calibri"/>
                <a:cs typeface="Calibri"/>
              </a:rPr>
              <a:t>e</a:t>
            </a:r>
            <a:r>
              <a:rPr sz="2000" dirty="0">
                <a:latin typeface="Calibri"/>
                <a:cs typeface="Calibri"/>
              </a:rPr>
              <a:t>a</a:t>
            </a:r>
            <a:r>
              <a:rPr sz="2000" spc="-5" dirty="0">
                <a:latin typeface="Calibri"/>
                <a:cs typeface="Calibri"/>
              </a:rPr>
              <a:t>d</a:t>
            </a:r>
            <a:r>
              <a:rPr sz="2000" dirty="0">
                <a:latin typeface="Calibri"/>
                <a:cs typeface="Calibri"/>
              </a:rPr>
              <a:t>li</a:t>
            </a:r>
            <a:r>
              <a:rPr sz="2000" spc="-20" dirty="0">
                <a:latin typeface="Calibri"/>
                <a:cs typeface="Calibri"/>
              </a:rPr>
              <a:t>n</a:t>
            </a:r>
            <a:r>
              <a:rPr sz="2000" spc="-15" dirty="0">
                <a:latin typeface="Calibri"/>
                <a:cs typeface="Calibri"/>
              </a:rPr>
              <a:t>e</a:t>
            </a:r>
            <a:r>
              <a:rPr sz="2000" dirty="0">
                <a:latin typeface="Calibri"/>
                <a:cs typeface="Calibri"/>
              </a:rPr>
              <a:t> in</a:t>
            </a:r>
            <a:r>
              <a:rPr sz="2000" spc="-20" dirty="0">
                <a:latin typeface="Calibri"/>
                <a:cs typeface="Calibri"/>
              </a:rPr>
              <a:t> </a:t>
            </a:r>
            <a:r>
              <a:rPr sz="2000" spc="-10" dirty="0">
                <a:latin typeface="Calibri"/>
                <a:cs typeface="Calibri"/>
              </a:rPr>
              <a:t>o</a:t>
            </a:r>
            <a:r>
              <a:rPr sz="2000" spc="-45" dirty="0">
                <a:latin typeface="Calibri"/>
                <a:cs typeface="Calibri"/>
              </a:rPr>
              <a:t>r</a:t>
            </a:r>
            <a:r>
              <a:rPr sz="2000" spc="-20" dirty="0">
                <a:latin typeface="Calibri"/>
                <a:cs typeface="Calibri"/>
              </a:rPr>
              <a:t>d</a:t>
            </a:r>
            <a:r>
              <a:rPr sz="2000" spc="-10" dirty="0">
                <a:latin typeface="Calibri"/>
                <a:cs typeface="Calibri"/>
              </a:rPr>
              <a:t>er</a:t>
            </a:r>
            <a:r>
              <a:rPr sz="2000" dirty="0">
                <a:latin typeface="Calibri"/>
                <a:cs typeface="Calibri"/>
              </a:rPr>
              <a:t> </a:t>
            </a:r>
            <a:r>
              <a:rPr sz="2000" spc="-50" dirty="0">
                <a:latin typeface="Calibri"/>
                <a:cs typeface="Calibri"/>
              </a:rPr>
              <a:t>f</a:t>
            </a:r>
            <a:r>
              <a:rPr sz="2000" spc="-10" dirty="0">
                <a:latin typeface="Calibri"/>
                <a:cs typeface="Calibri"/>
              </a:rPr>
              <a:t>or</a:t>
            </a:r>
            <a:r>
              <a:rPr sz="2000" dirty="0">
                <a:latin typeface="Calibri"/>
                <a:cs typeface="Calibri"/>
              </a:rPr>
              <a:t> </a:t>
            </a:r>
            <a:r>
              <a:rPr sz="2000" spc="-35" dirty="0">
                <a:latin typeface="Calibri"/>
                <a:cs typeface="Calibri"/>
              </a:rPr>
              <a:t>y</a:t>
            </a:r>
            <a:r>
              <a:rPr sz="2000" spc="-10" dirty="0">
                <a:latin typeface="Calibri"/>
                <a:cs typeface="Calibri"/>
              </a:rPr>
              <a:t>o</a:t>
            </a:r>
            <a:r>
              <a:rPr sz="2000" spc="-5" dirty="0">
                <a:latin typeface="Calibri"/>
                <a:cs typeface="Calibri"/>
              </a:rPr>
              <a:t>u</a:t>
            </a:r>
            <a:r>
              <a:rPr sz="2000" dirty="0">
                <a:latin typeface="Calibri"/>
                <a:cs typeface="Calibri"/>
              </a:rPr>
              <a:t>r a</a:t>
            </a:r>
            <a:r>
              <a:rPr sz="2000" spc="-5" dirty="0">
                <a:latin typeface="Calibri"/>
                <a:cs typeface="Calibri"/>
              </a:rPr>
              <a:t>pp</a:t>
            </a:r>
            <a:r>
              <a:rPr sz="2000" dirty="0">
                <a:latin typeface="Calibri"/>
                <a:cs typeface="Calibri"/>
              </a:rPr>
              <a:t>li</a:t>
            </a:r>
            <a:r>
              <a:rPr sz="2000" spc="-35" dirty="0">
                <a:latin typeface="Calibri"/>
                <a:cs typeface="Calibri"/>
              </a:rPr>
              <a:t>c</a:t>
            </a:r>
            <a:r>
              <a:rPr sz="2000" spc="-25" dirty="0">
                <a:latin typeface="Calibri"/>
                <a:cs typeface="Calibri"/>
              </a:rPr>
              <a:t>a</a:t>
            </a:r>
            <a:r>
              <a:rPr sz="2000" dirty="0">
                <a:latin typeface="Calibri"/>
                <a:cs typeface="Calibri"/>
              </a:rPr>
              <a:t>ti</a:t>
            </a:r>
            <a:r>
              <a:rPr sz="2000" spc="-10" dirty="0">
                <a:latin typeface="Calibri"/>
                <a:cs typeface="Calibri"/>
              </a:rPr>
              <a:t>o</a:t>
            </a:r>
            <a:r>
              <a:rPr sz="2000" dirty="0">
                <a:latin typeface="Calibri"/>
                <a:cs typeface="Calibri"/>
              </a:rPr>
              <a:t>n</a:t>
            </a:r>
            <a:r>
              <a:rPr sz="2000" spc="-20" dirty="0">
                <a:latin typeface="Calibri"/>
                <a:cs typeface="Calibri"/>
              </a:rPr>
              <a:t> </a:t>
            </a:r>
            <a:r>
              <a:rPr sz="2000" spc="-35" dirty="0">
                <a:latin typeface="Calibri"/>
                <a:cs typeface="Calibri"/>
              </a:rPr>
              <a:t>t</a:t>
            </a:r>
            <a:r>
              <a:rPr sz="2000" dirty="0">
                <a:latin typeface="Calibri"/>
                <a:cs typeface="Calibri"/>
              </a:rPr>
              <a:t>o</a:t>
            </a:r>
            <a:r>
              <a:rPr sz="2000" spc="-10" dirty="0">
                <a:latin typeface="Calibri"/>
                <a:cs typeface="Calibri"/>
              </a:rPr>
              <a:t> </a:t>
            </a:r>
            <a:r>
              <a:rPr sz="2000" spc="-20" dirty="0">
                <a:latin typeface="Calibri"/>
                <a:cs typeface="Calibri"/>
              </a:rPr>
              <a:t>be</a:t>
            </a:r>
            <a:r>
              <a:rPr sz="2000" spc="-15" dirty="0">
                <a:latin typeface="Calibri"/>
                <a:cs typeface="Calibri"/>
              </a:rPr>
              <a:t> </a:t>
            </a:r>
            <a:r>
              <a:rPr sz="2000" spc="-35" dirty="0">
                <a:latin typeface="Calibri"/>
                <a:cs typeface="Calibri"/>
              </a:rPr>
              <a:t>c</a:t>
            </a:r>
            <a:r>
              <a:rPr sz="2000" spc="-10" dirty="0">
                <a:latin typeface="Calibri"/>
                <a:cs typeface="Calibri"/>
              </a:rPr>
              <a:t>o</a:t>
            </a:r>
            <a:r>
              <a:rPr sz="2000" spc="-20" dirty="0">
                <a:latin typeface="Calibri"/>
                <a:cs typeface="Calibri"/>
              </a:rPr>
              <a:t>m</a:t>
            </a:r>
            <a:r>
              <a:rPr sz="2000" spc="-5" dirty="0">
                <a:latin typeface="Calibri"/>
                <a:cs typeface="Calibri"/>
              </a:rPr>
              <a:t>p</a:t>
            </a:r>
            <a:r>
              <a:rPr sz="2000" dirty="0">
                <a:latin typeface="Calibri"/>
                <a:cs typeface="Calibri"/>
              </a:rPr>
              <a:t>l</a:t>
            </a:r>
            <a:r>
              <a:rPr sz="2000" spc="-25" dirty="0">
                <a:latin typeface="Calibri"/>
                <a:cs typeface="Calibri"/>
              </a:rPr>
              <a:t>e</a:t>
            </a:r>
            <a:r>
              <a:rPr sz="2000" spc="-35" dirty="0">
                <a:latin typeface="Calibri"/>
                <a:cs typeface="Calibri"/>
              </a:rPr>
              <a:t>t</a:t>
            </a:r>
            <a:r>
              <a:rPr sz="2000" spc="-15" dirty="0">
                <a:latin typeface="Calibri"/>
                <a:cs typeface="Calibri"/>
              </a:rPr>
              <a:t>e</a:t>
            </a:r>
            <a:r>
              <a:rPr sz="2000" spc="-10" dirty="0">
                <a:latin typeface="Calibri"/>
                <a:cs typeface="Calibri"/>
              </a:rPr>
              <a:t> </a:t>
            </a:r>
            <a:r>
              <a:rPr sz="2000" dirty="0">
                <a:latin typeface="Calibri"/>
                <a:cs typeface="Calibri"/>
              </a:rPr>
              <a:t>a</a:t>
            </a:r>
            <a:r>
              <a:rPr sz="2000" spc="-5" dirty="0">
                <a:latin typeface="Calibri"/>
                <a:cs typeface="Calibri"/>
              </a:rPr>
              <a:t>n</a:t>
            </a:r>
            <a:r>
              <a:rPr sz="2000" dirty="0">
                <a:latin typeface="Calibri"/>
                <a:cs typeface="Calibri"/>
              </a:rPr>
              <a:t>d</a:t>
            </a:r>
            <a:r>
              <a:rPr sz="2000" spc="-5" dirty="0">
                <a:latin typeface="Calibri"/>
                <a:cs typeface="Calibri"/>
              </a:rPr>
              <a:t> </a:t>
            </a:r>
            <a:r>
              <a:rPr sz="2000" spc="-45" dirty="0">
                <a:latin typeface="Calibri"/>
                <a:cs typeface="Calibri"/>
              </a:rPr>
              <a:t>r</a:t>
            </a:r>
            <a:r>
              <a:rPr sz="2000" spc="-25" dirty="0">
                <a:latin typeface="Calibri"/>
                <a:cs typeface="Calibri"/>
              </a:rPr>
              <a:t>e</a:t>
            </a:r>
            <a:r>
              <a:rPr sz="2000" spc="-20" dirty="0">
                <a:latin typeface="Calibri"/>
                <a:cs typeface="Calibri"/>
              </a:rPr>
              <a:t>v</a:t>
            </a:r>
            <a:r>
              <a:rPr sz="2000" dirty="0">
                <a:latin typeface="Calibri"/>
                <a:cs typeface="Calibri"/>
              </a:rPr>
              <a:t>i</a:t>
            </a:r>
            <a:r>
              <a:rPr sz="2000" spc="-25" dirty="0">
                <a:latin typeface="Calibri"/>
                <a:cs typeface="Calibri"/>
              </a:rPr>
              <a:t>e</a:t>
            </a:r>
            <a:r>
              <a:rPr sz="2000" spc="-45" dirty="0">
                <a:latin typeface="Calibri"/>
                <a:cs typeface="Calibri"/>
              </a:rPr>
              <a:t>w</a:t>
            </a:r>
            <a:r>
              <a:rPr sz="2000" spc="-10" dirty="0">
                <a:latin typeface="Calibri"/>
                <a:cs typeface="Calibri"/>
              </a:rPr>
              <a:t>e</a:t>
            </a:r>
            <a:r>
              <a:rPr sz="2000" dirty="0">
                <a:latin typeface="Calibri"/>
                <a:cs typeface="Calibri"/>
              </a:rPr>
              <a:t>d</a:t>
            </a:r>
            <a:r>
              <a:rPr lang="en-US" sz="2000" dirty="0">
                <a:latin typeface="Calibri"/>
                <a:cs typeface="Calibri"/>
              </a:rPr>
              <a:t>.  (Will be reviewed with two letters.)</a:t>
            </a:r>
          </a:p>
          <a:p>
            <a:pPr marL="355600" marR="5080" indent="-342900">
              <a:lnSpc>
                <a:spcPct val="100000"/>
              </a:lnSpc>
              <a:spcBef>
                <a:spcPts val="575"/>
              </a:spcBef>
              <a:buFont typeface="Arial"/>
              <a:buChar char="•"/>
              <a:tabLst>
                <a:tab pos="355600" algn="l"/>
                <a:tab pos="4930140" algn="l"/>
              </a:tabLst>
            </a:pPr>
            <a:endParaRPr lang="en-US" sz="800" dirty="0">
              <a:latin typeface="Calibri"/>
              <a:cs typeface="Calibri"/>
            </a:endParaRPr>
          </a:p>
          <a:p>
            <a:pPr marL="355600" marR="5080" indent="-342900">
              <a:lnSpc>
                <a:spcPct val="100000"/>
              </a:lnSpc>
              <a:spcBef>
                <a:spcPts val="575"/>
              </a:spcBef>
              <a:buFont typeface="Arial"/>
              <a:buChar char="•"/>
              <a:tabLst>
                <a:tab pos="355600" algn="l"/>
                <a:tab pos="4930140" algn="l"/>
              </a:tabLst>
            </a:pPr>
            <a:r>
              <a:rPr lang="en-US" sz="2000" dirty="0"/>
              <a:t>(Ha! – GHR). The </a:t>
            </a:r>
            <a:r>
              <a:rPr lang="en-US" sz="2000" dirty="0" err="1"/>
              <a:t>FastLane</a:t>
            </a:r>
            <a:r>
              <a:rPr lang="en-US" sz="2000" dirty="0"/>
              <a:t> GRFP Application Module allows applicants to request up to five reference letters and to provide a ranking of those reference letters. If more than three reference letters are received, the first three will be considered for the application.</a:t>
            </a:r>
          </a:p>
          <a:p>
            <a:pPr marL="355600" marR="5080" indent="-342900">
              <a:lnSpc>
                <a:spcPct val="100000"/>
              </a:lnSpc>
              <a:spcBef>
                <a:spcPts val="575"/>
              </a:spcBef>
              <a:buFont typeface="Arial"/>
              <a:buChar char="•"/>
              <a:tabLst>
                <a:tab pos="355600" algn="l"/>
                <a:tab pos="4930140" algn="l"/>
              </a:tabLst>
            </a:pPr>
            <a:endParaRPr lang="en-US" sz="800" dirty="0">
              <a:latin typeface="Calibri"/>
              <a:cs typeface="Calibri"/>
            </a:endParaRPr>
          </a:p>
          <a:p>
            <a:pPr marL="355600" marR="5080" indent="-342900">
              <a:lnSpc>
                <a:spcPct val="100000"/>
              </a:lnSpc>
              <a:spcBef>
                <a:spcPts val="575"/>
              </a:spcBef>
              <a:buFont typeface="Arial"/>
              <a:buChar char="•"/>
              <a:tabLst>
                <a:tab pos="355600" algn="l"/>
                <a:tab pos="4930140" algn="l"/>
              </a:tabLst>
            </a:pPr>
            <a:r>
              <a:rPr lang="en-US" sz="2000" dirty="0">
                <a:latin typeface="Calibri"/>
                <a:cs typeface="Calibri"/>
              </a:rPr>
              <a:t>Letter writer deadline:  </a:t>
            </a:r>
            <a:r>
              <a:rPr lang="en-US" sz="2000" dirty="0">
                <a:solidFill>
                  <a:srgbClr val="FF0000"/>
                </a:solidFill>
                <a:latin typeface="Calibri"/>
                <a:cs typeface="Calibri"/>
              </a:rPr>
              <a:t>November 1, 2019</a:t>
            </a:r>
            <a:r>
              <a:rPr lang="en-US" sz="2000" dirty="0">
                <a:latin typeface="Calibri"/>
                <a:cs typeface="Calibri"/>
              </a:rPr>
              <a:t>, 5:00 p.m. (ET)</a:t>
            </a:r>
            <a:endParaRPr sz="2000" dirty="0">
              <a:latin typeface="Calibri"/>
              <a:cs typeface="Calibri"/>
            </a:endParaRP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spc="-10" dirty="0"/>
              <a:t>23</a:t>
            </a:fld>
            <a:endParaRPr spc="-10" dirty="0"/>
          </a:p>
        </p:txBody>
      </p:sp>
      <p:sp>
        <p:nvSpPr>
          <p:cNvPr id="3" name="object 3"/>
          <p:cNvSpPr txBox="1">
            <a:spLocks noGrp="1"/>
          </p:cNvSpPr>
          <p:nvPr>
            <p:ph type="title"/>
          </p:nvPr>
        </p:nvSpPr>
        <p:spPr>
          <a:prstGeom prst="rect">
            <a:avLst/>
          </a:prstGeom>
        </p:spPr>
        <p:txBody>
          <a:bodyPr vert="horz" wrap="square" lIns="0" tIns="0" rIns="0" bIns="0" rtlCol="0">
            <a:spAutoFit/>
          </a:bodyPr>
          <a:lstStyle/>
          <a:p>
            <a:pPr marL="671195">
              <a:lnSpc>
                <a:spcPct val="100000"/>
              </a:lnSpc>
              <a:tabLst>
                <a:tab pos="2105660" algn="l"/>
                <a:tab pos="8187690" algn="l"/>
              </a:tabLst>
            </a:pPr>
            <a:r>
              <a:rPr sz="4400" dirty="0"/>
              <a:t> 	</a:t>
            </a:r>
            <a:r>
              <a:rPr sz="4400" spc="-75" dirty="0"/>
              <a:t>R</a:t>
            </a:r>
            <a:r>
              <a:rPr sz="4400" spc="-35" dirty="0"/>
              <a:t>e</a:t>
            </a:r>
            <a:r>
              <a:rPr sz="4400" spc="-110" dirty="0"/>
              <a:t>f</a:t>
            </a:r>
            <a:r>
              <a:rPr sz="4400" spc="-20" dirty="0"/>
              <a:t>e</a:t>
            </a:r>
            <a:r>
              <a:rPr sz="4400" spc="-80" dirty="0"/>
              <a:t>r</a:t>
            </a:r>
            <a:r>
              <a:rPr sz="4400" spc="5" dirty="0"/>
              <a:t>en</a:t>
            </a:r>
            <a:r>
              <a:rPr sz="4400" spc="-10" dirty="0"/>
              <a:t>c</a:t>
            </a:r>
            <a:r>
              <a:rPr sz="4400" dirty="0"/>
              <a:t>e</a:t>
            </a:r>
            <a:r>
              <a:rPr sz="4400" spc="-45" dirty="0"/>
              <a:t> </a:t>
            </a:r>
            <a:r>
              <a:rPr sz="4400" spc="-5" dirty="0"/>
              <a:t>w</a:t>
            </a:r>
            <a:r>
              <a:rPr sz="4400" spc="-20" dirty="0"/>
              <a:t>r</a:t>
            </a:r>
            <a:r>
              <a:rPr sz="4400" spc="-5" dirty="0"/>
              <a:t>i</a:t>
            </a:r>
            <a:r>
              <a:rPr sz="4400" spc="-50" dirty="0"/>
              <a:t>t</a:t>
            </a:r>
            <a:r>
              <a:rPr sz="4400" spc="-20" dirty="0"/>
              <a:t>e</a:t>
            </a:r>
            <a:r>
              <a:rPr sz="4400" spc="-95" dirty="0"/>
              <a:t>r</a:t>
            </a:r>
            <a:r>
              <a:rPr sz="4400" dirty="0"/>
              <a:t>s 	</a:t>
            </a:r>
            <a:endParaRPr sz="44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45668" y="1321308"/>
            <a:ext cx="8073390" cy="4862870"/>
          </a:xfrm>
          <a:prstGeom prst="rect">
            <a:avLst/>
          </a:prstGeom>
        </p:spPr>
        <p:txBody>
          <a:bodyPr vert="horz" wrap="square" lIns="0" tIns="0" rIns="0" bIns="0" rtlCol="0">
            <a:spAutoFit/>
          </a:bodyPr>
          <a:lstStyle/>
          <a:p>
            <a:pPr marL="469900" indent="-457200">
              <a:lnSpc>
                <a:spcPct val="100000"/>
              </a:lnSpc>
              <a:buSzPct val="66666"/>
              <a:buFont typeface="Arial"/>
              <a:buChar char="•"/>
              <a:tabLst>
                <a:tab pos="469900" algn="l"/>
              </a:tabLst>
            </a:pPr>
            <a:r>
              <a:rPr sz="2400" dirty="0">
                <a:latin typeface="Calibri"/>
                <a:cs typeface="Calibri"/>
              </a:rPr>
              <a:t>S</a:t>
            </a:r>
            <a:r>
              <a:rPr sz="2400" spc="-25" dirty="0">
                <a:latin typeface="Calibri"/>
                <a:cs typeface="Calibri"/>
              </a:rPr>
              <a:t>t</a:t>
            </a:r>
            <a:r>
              <a:rPr sz="2400" spc="-10" dirty="0">
                <a:latin typeface="Calibri"/>
                <a:cs typeface="Calibri"/>
              </a:rPr>
              <a:t>art</a:t>
            </a:r>
            <a:r>
              <a:rPr sz="2400" spc="-30" dirty="0">
                <a:latin typeface="Calibri"/>
                <a:cs typeface="Calibri"/>
              </a:rPr>
              <a:t> </a:t>
            </a:r>
            <a:r>
              <a:rPr sz="2400" spc="-10" dirty="0">
                <a:latin typeface="Calibri"/>
                <a:cs typeface="Calibri"/>
              </a:rPr>
              <a:t>early</a:t>
            </a:r>
            <a:endParaRPr sz="2400" dirty="0">
              <a:latin typeface="Calibri"/>
              <a:cs typeface="Calibri"/>
            </a:endParaRPr>
          </a:p>
          <a:p>
            <a:pPr marL="469900" indent="-457200">
              <a:lnSpc>
                <a:spcPct val="100000"/>
              </a:lnSpc>
              <a:spcBef>
                <a:spcPts val="405"/>
              </a:spcBef>
              <a:buSzPct val="66666"/>
              <a:buFont typeface="Arial"/>
              <a:buChar char="•"/>
              <a:tabLst>
                <a:tab pos="469900" algn="l"/>
              </a:tabLst>
            </a:pPr>
            <a:r>
              <a:rPr sz="2400" spc="-50" dirty="0">
                <a:latin typeface="Calibri"/>
                <a:cs typeface="Calibri"/>
              </a:rPr>
              <a:t>R</a:t>
            </a:r>
            <a:r>
              <a:rPr sz="2400" spc="-10" dirty="0">
                <a:latin typeface="Calibri"/>
                <a:cs typeface="Calibri"/>
              </a:rPr>
              <a:t>e</a:t>
            </a:r>
            <a:r>
              <a:rPr sz="2400" dirty="0">
                <a:latin typeface="Calibri"/>
                <a:cs typeface="Calibri"/>
              </a:rPr>
              <a:t>ad</a:t>
            </a:r>
            <a:r>
              <a:rPr sz="2400" spc="-20" dirty="0">
                <a:latin typeface="Calibri"/>
                <a:cs typeface="Calibri"/>
              </a:rPr>
              <a:t> </a:t>
            </a:r>
            <a:r>
              <a:rPr sz="2400" dirty="0">
                <a:latin typeface="Calibri"/>
                <a:cs typeface="Calibri"/>
              </a:rPr>
              <a:t>S</a:t>
            </a:r>
            <a:r>
              <a:rPr sz="2400" spc="-10" dirty="0">
                <a:latin typeface="Calibri"/>
                <a:cs typeface="Calibri"/>
              </a:rPr>
              <a:t>o</a:t>
            </a:r>
            <a:r>
              <a:rPr sz="2400" dirty="0">
                <a:latin typeface="Calibri"/>
                <a:cs typeface="Calibri"/>
              </a:rPr>
              <a:t>li</a:t>
            </a:r>
            <a:r>
              <a:rPr sz="2400" spc="5" dirty="0">
                <a:latin typeface="Calibri"/>
                <a:cs typeface="Calibri"/>
              </a:rPr>
              <a:t>c</a:t>
            </a:r>
            <a:r>
              <a:rPr sz="2400" dirty="0">
                <a:latin typeface="Calibri"/>
                <a:cs typeface="Calibri"/>
              </a:rPr>
              <a:t>i</a:t>
            </a:r>
            <a:r>
              <a:rPr sz="2400" spc="-25" dirty="0">
                <a:latin typeface="Calibri"/>
                <a:cs typeface="Calibri"/>
              </a:rPr>
              <a:t>ta</a:t>
            </a:r>
            <a:r>
              <a:rPr sz="2400" spc="-10" dirty="0">
                <a:latin typeface="Calibri"/>
                <a:cs typeface="Calibri"/>
              </a:rPr>
              <a:t>t</a:t>
            </a:r>
            <a:r>
              <a:rPr sz="2400" dirty="0">
                <a:latin typeface="Calibri"/>
                <a:cs typeface="Calibri"/>
              </a:rPr>
              <a:t>i</a:t>
            </a:r>
            <a:r>
              <a:rPr sz="2400" spc="-10" dirty="0">
                <a:latin typeface="Calibri"/>
                <a:cs typeface="Calibri"/>
              </a:rPr>
              <a:t>o</a:t>
            </a:r>
            <a:r>
              <a:rPr sz="2400" spc="-5" dirty="0">
                <a:latin typeface="Calibri"/>
                <a:cs typeface="Calibri"/>
              </a:rPr>
              <a:t>n</a:t>
            </a:r>
            <a:r>
              <a:rPr sz="2400" spc="-10" dirty="0">
                <a:latin typeface="Calibri"/>
                <a:cs typeface="Calibri"/>
              </a:rPr>
              <a:t>,</a:t>
            </a:r>
            <a:r>
              <a:rPr sz="2400" spc="-40" dirty="0">
                <a:latin typeface="Calibri"/>
                <a:cs typeface="Calibri"/>
              </a:rPr>
              <a:t> </a:t>
            </a:r>
            <a:r>
              <a:rPr sz="2400" dirty="0">
                <a:latin typeface="Calibri"/>
                <a:cs typeface="Calibri"/>
              </a:rPr>
              <a:t>a</a:t>
            </a:r>
            <a:r>
              <a:rPr sz="2400" spc="-5" dirty="0">
                <a:latin typeface="Calibri"/>
                <a:cs typeface="Calibri"/>
              </a:rPr>
              <a:t>n</a:t>
            </a:r>
            <a:r>
              <a:rPr sz="2400" dirty="0">
                <a:latin typeface="Calibri"/>
                <a:cs typeface="Calibri"/>
              </a:rPr>
              <a:t>d</a:t>
            </a:r>
            <a:r>
              <a:rPr sz="2400" spc="-5" dirty="0">
                <a:latin typeface="Calibri"/>
                <a:cs typeface="Calibri"/>
              </a:rPr>
              <a:t> </a:t>
            </a:r>
            <a:r>
              <a:rPr sz="2400" spc="-45" dirty="0">
                <a:latin typeface="Calibri"/>
                <a:cs typeface="Calibri"/>
              </a:rPr>
              <a:t>r</a:t>
            </a:r>
            <a:r>
              <a:rPr sz="2400" spc="-10" dirty="0">
                <a:latin typeface="Calibri"/>
                <a:cs typeface="Calibri"/>
              </a:rPr>
              <a:t>e</a:t>
            </a:r>
            <a:r>
              <a:rPr sz="2400" dirty="0">
                <a:latin typeface="Calibri"/>
                <a:cs typeface="Calibri"/>
              </a:rPr>
              <a:t>ad</a:t>
            </a:r>
            <a:r>
              <a:rPr sz="2400" spc="-5" dirty="0">
                <a:latin typeface="Calibri"/>
                <a:cs typeface="Calibri"/>
              </a:rPr>
              <a:t> </a:t>
            </a:r>
            <a:r>
              <a:rPr sz="2400" dirty="0">
                <a:latin typeface="Calibri"/>
                <a:cs typeface="Calibri"/>
              </a:rPr>
              <a:t>it</a:t>
            </a:r>
            <a:r>
              <a:rPr sz="2400" spc="-5" dirty="0">
                <a:latin typeface="Calibri"/>
                <a:cs typeface="Calibri"/>
              </a:rPr>
              <a:t> </a:t>
            </a:r>
            <a:r>
              <a:rPr sz="2400" spc="-15" dirty="0">
                <a:latin typeface="Calibri"/>
                <a:cs typeface="Calibri"/>
              </a:rPr>
              <a:t>a</a:t>
            </a:r>
            <a:r>
              <a:rPr sz="2400" spc="-65" dirty="0">
                <a:latin typeface="Calibri"/>
                <a:cs typeface="Calibri"/>
              </a:rPr>
              <a:t>g</a:t>
            </a:r>
            <a:r>
              <a:rPr sz="2400" dirty="0">
                <a:latin typeface="Calibri"/>
                <a:cs typeface="Calibri"/>
              </a:rPr>
              <a:t>ain</a:t>
            </a:r>
          </a:p>
          <a:p>
            <a:pPr marL="469900" indent="-457200">
              <a:lnSpc>
                <a:spcPct val="100000"/>
              </a:lnSpc>
              <a:spcBef>
                <a:spcPts val="395"/>
              </a:spcBef>
              <a:buSzPct val="66666"/>
              <a:buFont typeface="Arial"/>
              <a:buChar char="•"/>
              <a:tabLst>
                <a:tab pos="469900" algn="l"/>
              </a:tabLst>
            </a:pPr>
            <a:r>
              <a:rPr sz="2400" spc="-50" dirty="0">
                <a:latin typeface="Calibri"/>
                <a:cs typeface="Calibri"/>
              </a:rPr>
              <a:t>R</a:t>
            </a:r>
            <a:r>
              <a:rPr sz="2400" spc="-10" dirty="0">
                <a:latin typeface="Calibri"/>
                <a:cs typeface="Calibri"/>
              </a:rPr>
              <a:t>e</a:t>
            </a:r>
            <a:r>
              <a:rPr sz="2400" dirty="0">
                <a:latin typeface="Calibri"/>
                <a:cs typeface="Calibri"/>
              </a:rPr>
              <a:t>ad</a:t>
            </a:r>
            <a:r>
              <a:rPr sz="2400" spc="-20" dirty="0">
                <a:latin typeface="Calibri"/>
                <a:cs typeface="Calibri"/>
              </a:rPr>
              <a:t> </a:t>
            </a:r>
            <a:r>
              <a:rPr sz="2400" spc="-25" dirty="0">
                <a:latin typeface="Calibri"/>
                <a:cs typeface="Calibri"/>
              </a:rPr>
              <a:t>N</a:t>
            </a:r>
            <a:r>
              <a:rPr sz="2400" dirty="0">
                <a:latin typeface="Calibri"/>
                <a:cs typeface="Calibri"/>
              </a:rPr>
              <a:t>SF</a:t>
            </a:r>
            <a:r>
              <a:rPr sz="2400" spc="-15" dirty="0">
                <a:latin typeface="Calibri"/>
                <a:cs typeface="Calibri"/>
              </a:rPr>
              <a:t> </a:t>
            </a:r>
            <a:r>
              <a:rPr sz="2400" spc="-25" dirty="0">
                <a:latin typeface="Calibri"/>
                <a:cs typeface="Calibri"/>
              </a:rPr>
              <a:t>G</a:t>
            </a:r>
            <a:r>
              <a:rPr sz="2400" spc="-15" dirty="0">
                <a:latin typeface="Calibri"/>
                <a:cs typeface="Calibri"/>
              </a:rPr>
              <a:t>R</a:t>
            </a:r>
            <a:r>
              <a:rPr sz="2400" dirty="0">
                <a:latin typeface="Calibri"/>
                <a:cs typeface="Calibri"/>
              </a:rPr>
              <a:t>FP</a:t>
            </a:r>
            <a:r>
              <a:rPr sz="2400" spc="-20" dirty="0">
                <a:latin typeface="Calibri"/>
                <a:cs typeface="Calibri"/>
              </a:rPr>
              <a:t> </a:t>
            </a:r>
            <a:r>
              <a:rPr sz="2400" spc="-45" dirty="0">
                <a:latin typeface="Calibri"/>
                <a:cs typeface="Calibri"/>
              </a:rPr>
              <a:t>w</a:t>
            </a:r>
            <a:r>
              <a:rPr sz="2400" spc="-10" dirty="0">
                <a:latin typeface="Calibri"/>
                <a:cs typeface="Calibri"/>
              </a:rPr>
              <a:t>e</a:t>
            </a:r>
            <a:r>
              <a:rPr sz="2400" spc="-15" dirty="0">
                <a:latin typeface="Calibri"/>
                <a:cs typeface="Calibri"/>
              </a:rPr>
              <a:t>b</a:t>
            </a:r>
            <a:r>
              <a:rPr sz="2400" spc="-5" dirty="0">
                <a:latin typeface="Calibri"/>
                <a:cs typeface="Calibri"/>
              </a:rPr>
              <a:t>s</a:t>
            </a:r>
            <a:r>
              <a:rPr sz="2400" dirty="0">
                <a:latin typeface="Calibri"/>
                <a:cs typeface="Calibri"/>
              </a:rPr>
              <a:t>i</a:t>
            </a:r>
            <a:r>
              <a:rPr sz="2400" spc="-25" dirty="0">
                <a:latin typeface="Calibri"/>
                <a:cs typeface="Calibri"/>
              </a:rPr>
              <a:t>t</a:t>
            </a:r>
            <a:r>
              <a:rPr sz="2400" spc="-10" dirty="0">
                <a:latin typeface="Calibri"/>
                <a:cs typeface="Calibri"/>
              </a:rPr>
              <a:t>e</a:t>
            </a:r>
            <a:r>
              <a:rPr sz="2400" dirty="0">
                <a:latin typeface="Calibri"/>
                <a:cs typeface="Calibri"/>
              </a:rPr>
              <a:t>s</a:t>
            </a:r>
          </a:p>
          <a:p>
            <a:pPr>
              <a:lnSpc>
                <a:spcPct val="100000"/>
              </a:lnSpc>
              <a:spcBef>
                <a:spcPts val="4"/>
              </a:spcBef>
              <a:buFont typeface="Arial"/>
              <a:buChar char="•"/>
            </a:pPr>
            <a:endParaRPr sz="3200" dirty="0">
              <a:latin typeface="Times New Roman"/>
              <a:cs typeface="Times New Roman"/>
            </a:endParaRPr>
          </a:p>
          <a:p>
            <a:pPr marL="469900" indent="-457200">
              <a:lnSpc>
                <a:spcPct val="100000"/>
              </a:lnSpc>
              <a:buSzPct val="66666"/>
              <a:buFont typeface="Arial"/>
              <a:buChar char="•"/>
              <a:tabLst>
                <a:tab pos="469900" algn="l"/>
              </a:tabLst>
            </a:pPr>
            <a:r>
              <a:rPr sz="2400" dirty="0">
                <a:latin typeface="Calibri"/>
                <a:cs typeface="Calibri"/>
              </a:rPr>
              <a:t>S</a:t>
            </a:r>
            <a:r>
              <a:rPr sz="2400" spc="5" dirty="0">
                <a:latin typeface="Calibri"/>
                <a:cs typeface="Calibri"/>
              </a:rPr>
              <a:t>e</a:t>
            </a:r>
            <a:r>
              <a:rPr sz="2400" dirty="0">
                <a:latin typeface="Calibri"/>
                <a:cs typeface="Calibri"/>
              </a:rPr>
              <a:t>l</a:t>
            </a:r>
            <a:r>
              <a:rPr sz="2400" spc="5" dirty="0">
                <a:latin typeface="Calibri"/>
                <a:cs typeface="Calibri"/>
              </a:rPr>
              <a:t>e</a:t>
            </a:r>
            <a:r>
              <a:rPr sz="2400" spc="-10" dirty="0">
                <a:latin typeface="Calibri"/>
                <a:cs typeface="Calibri"/>
              </a:rPr>
              <a:t>ct</a:t>
            </a:r>
            <a:r>
              <a:rPr sz="2400" spc="-30" dirty="0">
                <a:latin typeface="Calibri"/>
                <a:cs typeface="Calibri"/>
              </a:rPr>
              <a:t> </a:t>
            </a:r>
            <a:r>
              <a:rPr sz="2400" dirty="0">
                <a:latin typeface="Calibri"/>
                <a:cs typeface="Calibri"/>
              </a:rPr>
              <a:t>a</a:t>
            </a:r>
            <a:r>
              <a:rPr sz="2400" spc="-5" dirty="0">
                <a:latin typeface="Calibri"/>
                <a:cs typeface="Calibri"/>
              </a:rPr>
              <a:t>n</a:t>
            </a:r>
            <a:r>
              <a:rPr sz="2400" dirty="0">
                <a:latin typeface="Calibri"/>
                <a:cs typeface="Calibri"/>
              </a:rPr>
              <a:t>d</a:t>
            </a:r>
            <a:r>
              <a:rPr sz="2400" spc="-5" dirty="0">
                <a:latin typeface="Calibri"/>
                <a:cs typeface="Calibri"/>
              </a:rPr>
              <a:t> </a:t>
            </a:r>
            <a:r>
              <a:rPr sz="2400" spc="-35" dirty="0">
                <a:latin typeface="Calibri"/>
                <a:cs typeface="Calibri"/>
              </a:rPr>
              <a:t>c</a:t>
            </a:r>
            <a:r>
              <a:rPr sz="2400" spc="-10" dirty="0">
                <a:latin typeface="Calibri"/>
                <a:cs typeface="Calibri"/>
              </a:rPr>
              <a:t>o</a:t>
            </a:r>
            <a:r>
              <a:rPr sz="2400" spc="-15" dirty="0">
                <a:latin typeface="Calibri"/>
                <a:cs typeface="Calibri"/>
              </a:rPr>
              <a:t>n</a:t>
            </a:r>
            <a:r>
              <a:rPr sz="2400" spc="-5" dirty="0">
                <a:latin typeface="Calibri"/>
                <a:cs typeface="Calibri"/>
              </a:rPr>
              <a:t>f</a:t>
            </a:r>
            <a:r>
              <a:rPr sz="2400" spc="-15" dirty="0">
                <a:latin typeface="Calibri"/>
                <a:cs typeface="Calibri"/>
              </a:rPr>
              <a:t>irm</a:t>
            </a:r>
            <a:r>
              <a:rPr sz="2400" dirty="0">
                <a:latin typeface="Calibri"/>
                <a:cs typeface="Calibri"/>
              </a:rPr>
              <a:t> </a:t>
            </a:r>
            <a:r>
              <a:rPr lang="en-US" sz="2400" dirty="0">
                <a:latin typeface="Calibri"/>
                <a:cs typeface="Calibri"/>
              </a:rPr>
              <a:t>three </a:t>
            </a:r>
            <a:r>
              <a:rPr sz="2400" spc="-45" dirty="0">
                <a:latin typeface="Calibri"/>
                <a:cs typeface="Calibri"/>
              </a:rPr>
              <a:t>r</a:t>
            </a:r>
            <a:r>
              <a:rPr sz="2400" spc="-35" dirty="0">
                <a:latin typeface="Calibri"/>
                <a:cs typeface="Calibri"/>
              </a:rPr>
              <a:t>e</a:t>
            </a:r>
            <a:r>
              <a:rPr sz="2400" spc="-65" dirty="0">
                <a:latin typeface="Calibri"/>
                <a:cs typeface="Calibri"/>
              </a:rPr>
              <a:t>f</a:t>
            </a:r>
            <a:r>
              <a:rPr sz="2400" spc="-10" dirty="0">
                <a:latin typeface="Calibri"/>
                <a:cs typeface="Calibri"/>
              </a:rPr>
              <a:t>e</a:t>
            </a:r>
            <a:r>
              <a:rPr sz="2400" spc="-45" dirty="0">
                <a:latin typeface="Calibri"/>
                <a:cs typeface="Calibri"/>
              </a:rPr>
              <a:t>r</a:t>
            </a:r>
            <a:r>
              <a:rPr sz="2400" spc="-10" dirty="0">
                <a:latin typeface="Calibri"/>
                <a:cs typeface="Calibri"/>
              </a:rPr>
              <a:t>e</a:t>
            </a:r>
            <a:r>
              <a:rPr sz="2400" spc="-5" dirty="0">
                <a:latin typeface="Calibri"/>
                <a:cs typeface="Calibri"/>
              </a:rPr>
              <a:t>n</a:t>
            </a:r>
            <a:r>
              <a:rPr sz="2400" spc="-10" dirty="0">
                <a:latin typeface="Calibri"/>
                <a:cs typeface="Calibri"/>
              </a:rPr>
              <a:t>c</a:t>
            </a:r>
            <a:r>
              <a:rPr sz="2400" spc="-15" dirty="0">
                <a:latin typeface="Calibri"/>
                <a:cs typeface="Calibri"/>
              </a:rPr>
              <a:t>e</a:t>
            </a:r>
            <a:r>
              <a:rPr sz="2400" dirty="0">
                <a:latin typeface="Calibri"/>
                <a:cs typeface="Calibri"/>
              </a:rPr>
              <a:t> l</a:t>
            </a:r>
            <a:r>
              <a:rPr sz="2400" spc="-10" dirty="0">
                <a:latin typeface="Calibri"/>
                <a:cs typeface="Calibri"/>
              </a:rPr>
              <a:t>e</a:t>
            </a:r>
            <a:r>
              <a:rPr sz="2400" spc="-50" dirty="0">
                <a:latin typeface="Calibri"/>
                <a:cs typeface="Calibri"/>
              </a:rPr>
              <a:t>t</a:t>
            </a:r>
            <a:r>
              <a:rPr sz="2400" spc="-35" dirty="0">
                <a:latin typeface="Calibri"/>
                <a:cs typeface="Calibri"/>
              </a:rPr>
              <a:t>t</a:t>
            </a:r>
            <a:r>
              <a:rPr sz="2400" spc="-10" dirty="0">
                <a:latin typeface="Calibri"/>
                <a:cs typeface="Calibri"/>
              </a:rPr>
              <a:t>er</a:t>
            </a:r>
            <a:r>
              <a:rPr sz="2400" spc="-15" dirty="0">
                <a:latin typeface="Calibri"/>
                <a:cs typeface="Calibri"/>
              </a:rPr>
              <a:t> </a:t>
            </a:r>
            <a:r>
              <a:rPr sz="2400" spc="-20" dirty="0">
                <a:latin typeface="Calibri"/>
                <a:cs typeface="Calibri"/>
              </a:rPr>
              <a:t>w</a:t>
            </a:r>
            <a:r>
              <a:rPr sz="2400" dirty="0">
                <a:latin typeface="Calibri"/>
                <a:cs typeface="Calibri"/>
              </a:rPr>
              <a:t>ri</a:t>
            </a:r>
            <a:r>
              <a:rPr sz="2400" spc="-30" dirty="0">
                <a:latin typeface="Calibri"/>
                <a:cs typeface="Calibri"/>
              </a:rPr>
              <a:t>t</a:t>
            </a:r>
            <a:r>
              <a:rPr sz="2400" spc="-10" dirty="0">
                <a:latin typeface="Calibri"/>
                <a:cs typeface="Calibri"/>
              </a:rPr>
              <a:t>e</a:t>
            </a:r>
            <a:r>
              <a:rPr sz="2400" spc="-45" dirty="0">
                <a:latin typeface="Calibri"/>
                <a:cs typeface="Calibri"/>
              </a:rPr>
              <a:t>r</a:t>
            </a:r>
            <a:r>
              <a:rPr sz="2400" dirty="0">
                <a:latin typeface="Calibri"/>
                <a:cs typeface="Calibri"/>
              </a:rPr>
              <a:t>s</a:t>
            </a:r>
          </a:p>
          <a:p>
            <a:pPr marL="469900" indent="-457200">
              <a:lnSpc>
                <a:spcPct val="100000"/>
              </a:lnSpc>
              <a:spcBef>
                <a:spcPts val="395"/>
              </a:spcBef>
              <a:buSzPct val="66666"/>
              <a:buFont typeface="Arial"/>
              <a:buChar char="•"/>
              <a:tabLst>
                <a:tab pos="469900" algn="l"/>
              </a:tabLst>
            </a:pPr>
            <a:r>
              <a:rPr sz="2400" spc="-70" dirty="0">
                <a:latin typeface="Calibri"/>
                <a:cs typeface="Calibri"/>
              </a:rPr>
              <a:t>P</a:t>
            </a:r>
            <a:r>
              <a:rPr sz="2400" spc="-50" dirty="0">
                <a:latin typeface="Calibri"/>
                <a:cs typeface="Calibri"/>
              </a:rPr>
              <a:t>a</a:t>
            </a:r>
            <a:r>
              <a:rPr sz="2400" spc="-15" dirty="0">
                <a:latin typeface="Calibri"/>
                <a:cs typeface="Calibri"/>
              </a:rPr>
              <a:t>y</a:t>
            </a:r>
            <a:r>
              <a:rPr sz="2400" spc="-10" dirty="0">
                <a:latin typeface="Calibri"/>
                <a:cs typeface="Calibri"/>
              </a:rPr>
              <a:t> </a:t>
            </a:r>
            <a:r>
              <a:rPr sz="2400" spc="-25" dirty="0">
                <a:latin typeface="Calibri"/>
                <a:cs typeface="Calibri"/>
              </a:rPr>
              <a:t>a</a:t>
            </a:r>
            <a:r>
              <a:rPr sz="2400" spc="-50" dirty="0">
                <a:latin typeface="Calibri"/>
                <a:cs typeface="Calibri"/>
              </a:rPr>
              <a:t>t</a:t>
            </a:r>
            <a:r>
              <a:rPr sz="2400" spc="-35" dirty="0">
                <a:latin typeface="Calibri"/>
                <a:cs typeface="Calibri"/>
              </a:rPr>
              <a:t>t</a:t>
            </a:r>
            <a:r>
              <a:rPr sz="2400" spc="-10" dirty="0">
                <a:latin typeface="Calibri"/>
                <a:cs typeface="Calibri"/>
              </a:rPr>
              <a:t>e</a:t>
            </a:r>
            <a:r>
              <a:rPr sz="2400" spc="-25" dirty="0">
                <a:latin typeface="Calibri"/>
                <a:cs typeface="Calibri"/>
              </a:rPr>
              <a:t>n</a:t>
            </a:r>
            <a:r>
              <a:rPr sz="2400" dirty="0">
                <a:latin typeface="Calibri"/>
                <a:cs typeface="Calibri"/>
              </a:rPr>
              <a:t>ti</a:t>
            </a:r>
            <a:r>
              <a:rPr sz="2400" spc="-10" dirty="0">
                <a:latin typeface="Calibri"/>
                <a:cs typeface="Calibri"/>
              </a:rPr>
              <a:t>o</a:t>
            </a:r>
            <a:r>
              <a:rPr sz="2400" dirty="0">
                <a:latin typeface="Calibri"/>
                <a:cs typeface="Calibri"/>
              </a:rPr>
              <a:t>n</a:t>
            </a:r>
            <a:r>
              <a:rPr sz="2400" spc="-5" dirty="0">
                <a:latin typeface="Calibri"/>
                <a:cs typeface="Calibri"/>
              </a:rPr>
              <a:t> </a:t>
            </a:r>
            <a:r>
              <a:rPr sz="2400" spc="-25" dirty="0">
                <a:latin typeface="Calibri"/>
                <a:cs typeface="Calibri"/>
              </a:rPr>
              <a:t>t</a:t>
            </a:r>
            <a:r>
              <a:rPr sz="2400" dirty="0">
                <a:latin typeface="Calibri"/>
                <a:cs typeface="Calibri"/>
              </a:rPr>
              <a:t>o</a:t>
            </a:r>
            <a:r>
              <a:rPr sz="2400" spc="-20" dirty="0">
                <a:latin typeface="Calibri"/>
                <a:cs typeface="Calibri"/>
              </a:rPr>
              <a:t> </a:t>
            </a:r>
            <a:r>
              <a:rPr sz="2400" spc="-25" dirty="0">
                <a:latin typeface="Calibri"/>
                <a:cs typeface="Calibri"/>
              </a:rPr>
              <a:t>M</a:t>
            </a:r>
            <a:r>
              <a:rPr sz="2400" spc="-10" dirty="0">
                <a:latin typeface="Calibri"/>
                <a:cs typeface="Calibri"/>
              </a:rPr>
              <a:t>er</a:t>
            </a:r>
            <a:r>
              <a:rPr sz="2400" dirty="0">
                <a:latin typeface="Calibri"/>
                <a:cs typeface="Calibri"/>
              </a:rPr>
              <a:t>i</a:t>
            </a:r>
            <a:r>
              <a:rPr sz="2400" spc="-10" dirty="0">
                <a:latin typeface="Calibri"/>
                <a:cs typeface="Calibri"/>
              </a:rPr>
              <a:t>t</a:t>
            </a:r>
            <a:r>
              <a:rPr sz="2400" spc="-15" dirty="0">
                <a:latin typeface="Calibri"/>
                <a:cs typeface="Calibri"/>
              </a:rPr>
              <a:t> </a:t>
            </a:r>
            <a:r>
              <a:rPr sz="2400" spc="-50" dirty="0">
                <a:latin typeface="Calibri"/>
                <a:cs typeface="Calibri"/>
              </a:rPr>
              <a:t>R</a:t>
            </a:r>
            <a:r>
              <a:rPr sz="2400" spc="-25" dirty="0">
                <a:latin typeface="Calibri"/>
                <a:cs typeface="Calibri"/>
              </a:rPr>
              <a:t>e</a:t>
            </a:r>
            <a:r>
              <a:rPr sz="2400" spc="-20" dirty="0">
                <a:latin typeface="Calibri"/>
                <a:cs typeface="Calibri"/>
              </a:rPr>
              <a:t>v</a:t>
            </a:r>
            <a:r>
              <a:rPr sz="2400" dirty="0">
                <a:latin typeface="Calibri"/>
                <a:cs typeface="Calibri"/>
              </a:rPr>
              <a:t>i</a:t>
            </a:r>
            <a:r>
              <a:rPr sz="2400" spc="-10" dirty="0">
                <a:latin typeface="Calibri"/>
                <a:cs typeface="Calibri"/>
              </a:rPr>
              <a:t>e</a:t>
            </a:r>
            <a:r>
              <a:rPr sz="2400" spc="-20" dirty="0">
                <a:latin typeface="Calibri"/>
                <a:cs typeface="Calibri"/>
              </a:rPr>
              <a:t>w</a:t>
            </a:r>
            <a:r>
              <a:rPr sz="2400" spc="-15" dirty="0">
                <a:latin typeface="Calibri"/>
                <a:cs typeface="Calibri"/>
              </a:rPr>
              <a:t> </a:t>
            </a:r>
            <a:r>
              <a:rPr sz="2400" spc="-10" dirty="0">
                <a:latin typeface="Calibri"/>
                <a:cs typeface="Calibri"/>
              </a:rPr>
              <a:t>c</a:t>
            </a:r>
            <a:r>
              <a:rPr sz="2400" dirty="0">
                <a:latin typeface="Calibri"/>
                <a:cs typeface="Calibri"/>
              </a:rPr>
              <a:t>ri</a:t>
            </a:r>
            <a:r>
              <a:rPr sz="2400" spc="-30" dirty="0">
                <a:latin typeface="Calibri"/>
                <a:cs typeface="Calibri"/>
              </a:rPr>
              <a:t>t</a:t>
            </a:r>
            <a:r>
              <a:rPr sz="2400" spc="-10" dirty="0">
                <a:latin typeface="Calibri"/>
                <a:cs typeface="Calibri"/>
              </a:rPr>
              <a:t>e</a:t>
            </a:r>
            <a:r>
              <a:rPr sz="2400" dirty="0">
                <a:latin typeface="Calibri"/>
                <a:cs typeface="Calibri"/>
              </a:rPr>
              <a:t>ria</a:t>
            </a:r>
          </a:p>
          <a:p>
            <a:pPr marL="469900" marR="776605" indent="-457200">
              <a:lnSpc>
                <a:spcPct val="100000"/>
              </a:lnSpc>
              <a:spcBef>
                <a:spcPts val="395"/>
              </a:spcBef>
              <a:buSzPct val="66666"/>
              <a:buFont typeface="Arial"/>
              <a:buChar char="•"/>
              <a:tabLst>
                <a:tab pos="469900" algn="l"/>
              </a:tabLst>
            </a:pPr>
            <a:r>
              <a:rPr sz="2400" spc="-15" dirty="0">
                <a:latin typeface="Calibri"/>
                <a:cs typeface="Calibri"/>
              </a:rPr>
              <a:t>Id</a:t>
            </a:r>
            <a:r>
              <a:rPr sz="2400" spc="-10" dirty="0">
                <a:latin typeface="Calibri"/>
                <a:cs typeface="Calibri"/>
              </a:rPr>
              <a:t>e</a:t>
            </a:r>
            <a:r>
              <a:rPr sz="2400" spc="-25" dirty="0">
                <a:latin typeface="Calibri"/>
                <a:cs typeface="Calibri"/>
              </a:rPr>
              <a:t>n</a:t>
            </a:r>
            <a:r>
              <a:rPr sz="2400" dirty="0">
                <a:latin typeface="Calibri"/>
                <a:cs typeface="Calibri"/>
              </a:rPr>
              <a:t>ti</a:t>
            </a:r>
            <a:r>
              <a:rPr sz="2400" spc="10" dirty="0">
                <a:latin typeface="Calibri"/>
                <a:cs typeface="Calibri"/>
              </a:rPr>
              <a:t>f</a:t>
            </a:r>
            <a:r>
              <a:rPr sz="2400" spc="-15" dirty="0">
                <a:latin typeface="Calibri"/>
                <a:cs typeface="Calibri"/>
              </a:rPr>
              <a:t>y</a:t>
            </a:r>
            <a:r>
              <a:rPr sz="2400" dirty="0">
                <a:latin typeface="Calibri"/>
                <a:cs typeface="Calibri"/>
              </a:rPr>
              <a:t> </a:t>
            </a:r>
            <a:r>
              <a:rPr sz="2400" spc="-5" dirty="0">
                <a:latin typeface="Calibri"/>
                <a:cs typeface="Calibri"/>
              </a:rPr>
              <a:t>s</a:t>
            </a:r>
            <a:r>
              <a:rPr sz="2400" spc="-25" dirty="0">
                <a:latin typeface="Calibri"/>
                <a:cs typeface="Calibri"/>
              </a:rPr>
              <a:t>e</a:t>
            </a:r>
            <a:r>
              <a:rPr sz="2400" spc="-45" dirty="0">
                <a:latin typeface="Calibri"/>
                <a:cs typeface="Calibri"/>
              </a:rPr>
              <a:t>v</a:t>
            </a:r>
            <a:r>
              <a:rPr sz="2400" spc="-10" dirty="0">
                <a:latin typeface="Calibri"/>
                <a:cs typeface="Calibri"/>
              </a:rPr>
              <a:t>e</a:t>
            </a:r>
            <a:r>
              <a:rPr sz="2400" spc="-55" dirty="0">
                <a:latin typeface="Calibri"/>
                <a:cs typeface="Calibri"/>
              </a:rPr>
              <a:t>r</a:t>
            </a:r>
            <a:r>
              <a:rPr sz="2400" dirty="0">
                <a:latin typeface="Calibri"/>
                <a:cs typeface="Calibri"/>
              </a:rPr>
              <a:t>al</a:t>
            </a:r>
            <a:r>
              <a:rPr sz="2400" spc="-5" dirty="0">
                <a:latin typeface="Calibri"/>
                <a:cs typeface="Calibri"/>
              </a:rPr>
              <a:t> </a:t>
            </a:r>
            <a:r>
              <a:rPr sz="2400" spc="-35" dirty="0">
                <a:latin typeface="Calibri"/>
                <a:cs typeface="Calibri"/>
              </a:rPr>
              <a:t>c</a:t>
            </a:r>
            <a:r>
              <a:rPr sz="2400" spc="-10" dirty="0">
                <a:latin typeface="Calibri"/>
                <a:cs typeface="Calibri"/>
              </a:rPr>
              <a:t>o</a:t>
            </a:r>
            <a:r>
              <a:rPr sz="2400" dirty="0">
                <a:latin typeface="Calibri"/>
                <a:cs typeface="Calibri"/>
              </a:rPr>
              <a:t>ll</a:t>
            </a:r>
            <a:r>
              <a:rPr sz="2400" spc="-10" dirty="0">
                <a:latin typeface="Calibri"/>
                <a:cs typeface="Calibri"/>
              </a:rPr>
              <a:t>e</a:t>
            </a:r>
            <a:r>
              <a:rPr sz="2400" dirty="0">
                <a:latin typeface="Calibri"/>
                <a:cs typeface="Calibri"/>
              </a:rPr>
              <a:t>a</a:t>
            </a:r>
            <a:r>
              <a:rPr sz="2400" spc="-20" dirty="0">
                <a:latin typeface="Calibri"/>
                <a:cs typeface="Calibri"/>
              </a:rPr>
              <a:t>gu</a:t>
            </a:r>
            <a:r>
              <a:rPr sz="2400" spc="-10" dirty="0">
                <a:latin typeface="Calibri"/>
                <a:cs typeface="Calibri"/>
              </a:rPr>
              <a:t>e</a:t>
            </a:r>
            <a:r>
              <a:rPr sz="2400" dirty="0">
                <a:latin typeface="Calibri"/>
                <a:cs typeface="Calibri"/>
              </a:rPr>
              <a:t>s</a:t>
            </a:r>
            <a:r>
              <a:rPr sz="2400" spc="-20" dirty="0">
                <a:latin typeface="Calibri"/>
                <a:cs typeface="Calibri"/>
              </a:rPr>
              <a:t> </a:t>
            </a:r>
            <a:r>
              <a:rPr lang="en-US" sz="2400" spc="-20" dirty="0">
                <a:latin typeface="Calibri"/>
                <a:cs typeface="Calibri"/>
              </a:rPr>
              <a:t>(including your advisor) </a:t>
            </a:r>
            <a:r>
              <a:rPr sz="2400" dirty="0">
                <a:latin typeface="Calibri"/>
                <a:cs typeface="Calibri"/>
              </a:rPr>
              <a:t>a</a:t>
            </a:r>
            <a:r>
              <a:rPr sz="2400" spc="-5" dirty="0">
                <a:latin typeface="Calibri"/>
                <a:cs typeface="Calibri"/>
              </a:rPr>
              <a:t>n</a:t>
            </a:r>
            <a:r>
              <a:rPr sz="2400" dirty="0">
                <a:latin typeface="Calibri"/>
                <a:cs typeface="Calibri"/>
              </a:rPr>
              <a:t>d</a:t>
            </a:r>
            <a:r>
              <a:rPr sz="2400" spc="-5" dirty="0">
                <a:latin typeface="Calibri"/>
                <a:cs typeface="Calibri"/>
              </a:rPr>
              <a:t> h</a:t>
            </a:r>
            <a:r>
              <a:rPr sz="2400" spc="-35" dirty="0">
                <a:latin typeface="Calibri"/>
                <a:cs typeface="Calibri"/>
              </a:rPr>
              <a:t>a</a:t>
            </a:r>
            <a:r>
              <a:rPr sz="2400" spc="-45" dirty="0">
                <a:latin typeface="Calibri"/>
                <a:cs typeface="Calibri"/>
              </a:rPr>
              <a:t>v</a:t>
            </a:r>
            <a:r>
              <a:rPr sz="2400" spc="-15" dirty="0">
                <a:latin typeface="Calibri"/>
                <a:cs typeface="Calibri"/>
              </a:rPr>
              <a:t>e</a:t>
            </a:r>
            <a:r>
              <a:rPr sz="2400" dirty="0">
                <a:latin typeface="Calibri"/>
                <a:cs typeface="Calibri"/>
              </a:rPr>
              <a:t> </a:t>
            </a:r>
            <a:r>
              <a:rPr sz="2400" spc="-15" dirty="0">
                <a:latin typeface="Calibri"/>
                <a:cs typeface="Calibri"/>
              </a:rPr>
              <a:t>them </a:t>
            </a:r>
            <a:r>
              <a:rPr sz="2400" spc="-35" dirty="0">
                <a:latin typeface="Calibri"/>
                <a:cs typeface="Calibri"/>
              </a:rPr>
              <a:t>c</a:t>
            </a:r>
            <a:r>
              <a:rPr sz="2400" spc="-10" dirty="0">
                <a:latin typeface="Calibri"/>
                <a:cs typeface="Calibri"/>
              </a:rPr>
              <a:t>o</a:t>
            </a:r>
            <a:r>
              <a:rPr sz="2400" spc="-20" dirty="0">
                <a:latin typeface="Calibri"/>
                <a:cs typeface="Calibri"/>
              </a:rPr>
              <a:t>mm</a:t>
            </a:r>
            <a:r>
              <a:rPr sz="2400" spc="-10" dirty="0">
                <a:latin typeface="Calibri"/>
                <a:cs typeface="Calibri"/>
              </a:rPr>
              <a:t>e</a:t>
            </a:r>
            <a:r>
              <a:rPr sz="2400" spc="-25" dirty="0">
                <a:latin typeface="Calibri"/>
                <a:cs typeface="Calibri"/>
              </a:rPr>
              <a:t>n</a:t>
            </a:r>
            <a:r>
              <a:rPr sz="2400" spc="-10" dirty="0">
                <a:latin typeface="Calibri"/>
                <a:cs typeface="Calibri"/>
              </a:rPr>
              <a:t>t</a:t>
            </a:r>
            <a:r>
              <a:rPr sz="2400" spc="-15" dirty="0">
                <a:latin typeface="Calibri"/>
                <a:cs typeface="Calibri"/>
              </a:rPr>
              <a:t> </a:t>
            </a:r>
            <a:r>
              <a:rPr sz="2400" spc="-10" dirty="0">
                <a:latin typeface="Calibri"/>
                <a:cs typeface="Calibri"/>
              </a:rPr>
              <a:t>o</a:t>
            </a:r>
            <a:r>
              <a:rPr sz="2400" dirty="0">
                <a:latin typeface="Calibri"/>
                <a:cs typeface="Calibri"/>
              </a:rPr>
              <a:t>n m</a:t>
            </a:r>
            <a:r>
              <a:rPr sz="2400" spc="-5" dirty="0">
                <a:latin typeface="Calibri"/>
                <a:cs typeface="Calibri"/>
              </a:rPr>
              <a:t>u</a:t>
            </a:r>
            <a:r>
              <a:rPr sz="2400" dirty="0">
                <a:latin typeface="Calibri"/>
                <a:cs typeface="Calibri"/>
              </a:rPr>
              <a:t>lti</a:t>
            </a:r>
            <a:r>
              <a:rPr sz="2400" spc="-5" dirty="0">
                <a:latin typeface="Calibri"/>
                <a:cs typeface="Calibri"/>
              </a:rPr>
              <a:t>p</a:t>
            </a:r>
            <a:r>
              <a:rPr sz="2400" dirty="0">
                <a:latin typeface="Calibri"/>
                <a:cs typeface="Calibri"/>
              </a:rPr>
              <a:t>le</a:t>
            </a:r>
            <a:r>
              <a:rPr sz="2400" spc="-10" dirty="0">
                <a:latin typeface="Calibri"/>
                <a:cs typeface="Calibri"/>
              </a:rPr>
              <a:t> </a:t>
            </a:r>
            <a:r>
              <a:rPr sz="2400" spc="-30" dirty="0">
                <a:latin typeface="Calibri"/>
                <a:cs typeface="Calibri"/>
              </a:rPr>
              <a:t>s</a:t>
            </a:r>
            <a:r>
              <a:rPr sz="2400" spc="-35" dirty="0">
                <a:latin typeface="Calibri"/>
                <a:cs typeface="Calibri"/>
              </a:rPr>
              <a:t>t</a:t>
            </a:r>
            <a:r>
              <a:rPr sz="2400" spc="-25" dirty="0">
                <a:latin typeface="Calibri"/>
                <a:cs typeface="Calibri"/>
              </a:rPr>
              <a:t>a</a:t>
            </a:r>
            <a:r>
              <a:rPr sz="2400" spc="-35" dirty="0">
                <a:latin typeface="Calibri"/>
                <a:cs typeface="Calibri"/>
              </a:rPr>
              <a:t>t</a:t>
            </a:r>
            <a:r>
              <a:rPr sz="2400" spc="-10" dirty="0">
                <a:latin typeface="Calibri"/>
                <a:cs typeface="Calibri"/>
              </a:rPr>
              <a:t>e</a:t>
            </a:r>
            <a:r>
              <a:rPr sz="2400" spc="-20" dirty="0">
                <a:latin typeface="Calibri"/>
                <a:cs typeface="Calibri"/>
              </a:rPr>
              <a:t>m</a:t>
            </a:r>
            <a:r>
              <a:rPr sz="2400" spc="-10" dirty="0">
                <a:latin typeface="Calibri"/>
                <a:cs typeface="Calibri"/>
              </a:rPr>
              <a:t>e</a:t>
            </a:r>
            <a:r>
              <a:rPr sz="2400" spc="-25" dirty="0">
                <a:latin typeface="Calibri"/>
                <a:cs typeface="Calibri"/>
              </a:rPr>
              <a:t>n</a:t>
            </a:r>
            <a:r>
              <a:rPr sz="2400" spc="-10" dirty="0">
                <a:latin typeface="Calibri"/>
                <a:cs typeface="Calibri"/>
              </a:rPr>
              <a:t>t</a:t>
            </a:r>
            <a:r>
              <a:rPr sz="2400" spc="-40" dirty="0">
                <a:latin typeface="Calibri"/>
                <a:cs typeface="Calibri"/>
              </a:rPr>
              <a:t> </a:t>
            </a:r>
            <a:r>
              <a:rPr sz="2400" spc="-5" dirty="0">
                <a:latin typeface="Calibri"/>
                <a:cs typeface="Calibri"/>
              </a:rPr>
              <a:t>d</a:t>
            </a:r>
            <a:r>
              <a:rPr sz="2400" spc="-45" dirty="0">
                <a:latin typeface="Calibri"/>
                <a:cs typeface="Calibri"/>
              </a:rPr>
              <a:t>r</a:t>
            </a:r>
            <a:r>
              <a:rPr sz="2400" spc="-10" dirty="0">
                <a:latin typeface="Calibri"/>
                <a:cs typeface="Calibri"/>
              </a:rPr>
              <a:t>a</a:t>
            </a:r>
            <a:r>
              <a:rPr sz="2400" spc="-5" dirty="0">
                <a:latin typeface="Calibri"/>
                <a:cs typeface="Calibri"/>
              </a:rPr>
              <a:t>fts</a:t>
            </a:r>
            <a:endParaRPr sz="2400" dirty="0">
              <a:latin typeface="Calibri"/>
              <a:cs typeface="Calibri"/>
            </a:endParaRPr>
          </a:p>
          <a:p>
            <a:pPr marL="469900" marR="5080" indent="-457200">
              <a:lnSpc>
                <a:spcPct val="100000"/>
              </a:lnSpc>
              <a:spcBef>
                <a:spcPts val="405"/>
              </a:spcBef>
              <a:buSzPct val="66666"/>
              <a:buFont typeface="Arial"/>
              <a:buChar char="•"/>
              <a:tabLst>
                <a:tab pos="469900" algn="l"/>
              </a:tabLst>
            </a:pPr>
            <a:r>
              <a:rPr sz="2400" dirty="0">
                <a:latin typeface="Calibri"/>
                <a:cs typeface="Calibri"/>
              </a:rPr>
              <a:t>S</a:t>
            </a:r>
            <a:r>
              <a:rPr sz="2400" spc="-5" dirty="0">
                <a:latin typeface="Calibri"/>
                <a:cs typeface="Calibri"/>
              </a:rPr>
              <a:t>h</a:t>
            </a:r>
            <a:r>
              <a:rPr sz="2400" spc="-15" dirty="0">
                <a:latin typeface="Calibri"/>
                <a:cs typeface="Calibri"/>
              </a:rPr>
              <a:t>a</a:t>
            </a:r>
            <a:r>
              <a:rPr sz="2400" spc="-45" dirty="0">
                <a:latin typeface="Calibri"/>
                <a:cs typeface="Calibri"/>
              </a:rPr>
              <a:t>r</a:t>
            </a:r>
            <a:r>
              <a:rPr sz="2400" spc="-15" dirty="0">
                <a:latin typeface="Calibri"/>
                <a:cs typeface="Calibri"/>
              </a:rPr>
              <a:t>e</a:t>
            </a:r>
            <a:r>
              <a:rPr sz="2400" dirty="0">
                <a:latin typeface="Calibri"/>
                <a:cs typeface="Calibri"/>
              </a:rPr>
              <a:t> </a:t>
            </a:r>
            <a:r>
              <a:rPr sz="2400" spc="-35" dirty="0">
                <a:latin typeface="Calibri"/>
                <a:cs typeface="Calibri"/>
              </a:rPr>
              <a:t>y</a:t>
            </a:r>
            <a:r>
              <a:rPr sz="2400" spc="-10" dirty="0">
                <a:latin typeface="Calibri"/>
                <a:cs typeface="Calibri"/>
              </a:rPr>
              <a:t>o</a:t>
            </a:r>
            <a:r>
              <a:rPr sz="2400" spc="-5" dirty="0">
                <a:latin typeface="Calibri"/>
                <a:cs typeface="Calibri"/>
              </a:rPr>
              <a:t>u</a:t>
            </a:r>
            <a:r>
              <a:rPr sz="2400" spc="-10" dirty="0">
                <a:latin typeface="Calibri"/>
                <a:cs typeface="Calibri"/>
              </a:rPr>
              <a:t>r</a:t>
            </a:r>
            <a:r>
              <a:rPr sz="2400" spc="-15" dirty="0">
                <a:latin typeface="Calibri"/>
                <a:cs typeface="Calibri"/>
              </a:rPr>
              <a:t> </a:t>
            </a:r>
            <a:r>
              <a:rPr sz="2400" dirty="0">
                <a:latin typeface="Calibri"/>
                <a:cs typeface="Calibri"/>
              </a:rPr>
              <a:t>a</a:t>
            </a:r>
            <a:r>
              <a:rPr sz="2400" spc="-5" dirty="0">
                <a:latin typeface="Calibri"/>
                <a:cs typeface="Calibri"/>
              </a:rPr>
              <a:t>pp</a:t>
            </a:r>
            <a:r>
              <a:rPr sz="2400" dirty="0">
                <a:latin typeface="Calibri"/>
                <a:cs typeface="Calibri"/>
              </a:rPr>
              <a:t>li</a:t>
            </a:r>
            <a:r>
              <a:rPr sz="2400" spc="-20" dirty="0">
                <a:latin typeface="Calibri"/>
                <a:cs typeface="Calibri"/>
              </a:rPr>
              <a:t>c</a:t>
            </a:r>
            <a:r>
              <a:rPr sz="2400" spc="-25" dirty="0">
                <a:latin typeface="Calibri"/>
                <a:cs typeface="Calibri"/>
              </a:rPr>
              <a:t>a</a:t>
            </a:r>
            <a:r>
              <a:rPr sz="2400" spc="-10" dirty="0">
                <a:latin typeface="Calibri"/>
                <a:cs typeface="Calibri"/>
              </a:rPr>
              <a:t>t</a:t>
            </a:r>
            <a:r>
              <a:rPr sz="2400" dirty="0">
                <a:latin typeface="Calibri"/>
                <a:cs typeface="Calibri"/>
              </a:rPr>
              <a:t>i</a:t>
            </a:r>
            <a:r>
              <a:rPr sz="2400" spc="-10" dirty="0">
                <a:latin typeface="Calibri"/>
                <a:cs typeface="Calibri"/>
              </a:rPr>
              <a:t>o</a:t>
            </a:r>
            <a:r>
              <a:rPr sz="2400" dirty="0">
                <a:latin typeface="Calibri"/>
                <a:cs typeface="Calibri"/>
              </a:rPr>
              <a:t>n</a:t>
            </a:r>
            <a:r>
              <a:rPr sz="2400" spc="-20" dirty="0">
                <a:latin typeface="Calibri"/>
                <a:cs typeface="Calibri"/>
              </a:rPr>
              <a:t> m</a:t>
            </a:r>
            <a:r>
              <a:rPr sz="2400" spc="-40" dirty="0">
                <a:latin typeface="Calibri"/>
                <a:cs typeface="Calibri"/>
              </a:rPr>
              <a:t>a</a:t>
            </a:r>
            <a:r>
              <a:rPr sz="2400" spc="-35" dirty="0">
                <a:latin typeface="Calibri"/>
                <a:cs typeface="Calibri"/>
              </a:rPr>
              <a:t>t</a:t>
            </a:r>
            <a:r>
              <a:rPr sz="2400" spc="-10" dirty="0">
                <a:latin typeface="Calibri"/>
                <a:cs typeface="Calibri"/>
              </a:rPr>
              <a:t>e</a:t>
            </a:r>
            <a:r>
              <a:rPr sz="2400" dirty="0">
                <a:latin typeface="Calibri"/>
                <a:cs typeface="Calibri"/>
              </a:rPr>
              <a:t>rials</a:t>
            </a:r>
            <a:r>
              <a:rPr sz="2400" spc="-35" dirty="0">
                <a:latin typeface="Calibri"/>
                <a:cs typeface="Calibri"/>
              </a:rPr>
              <a:t> </a:t>
            </a:r>
            <a:r>
              <a:rPr sz="2400" dirty="0">
                <a:latin typeface="Calibri"/>
                <a:cs typeface="Calibri"/>
              </a:rPr>
              <a:t>a</a:t>
            </a:r>
            <a:r>
              <a:rPr sz="2400" spc="-5" dirty="0">
                <a:latin typeface="Calibri"/>
                <a:cs typeface="Calibri"/>
              </a:rPr>
              <a:t>n</a:t>
            </a:r>
            <a:r>
              <a:rPr sz="2400" dirty="0">
                <a:latin typeface="Calibri"/>
                <a:cs typeface="Calibri"/>
              </a:rPr>
              <a:t>d</a:t>
            </a:r>
            <a:r>
              <a:rPr sz="2400" spc="-5" dirty="0">
                <a:latin typeface="Calibri"/>
                <a:cs typeface="Calibri"/>
              </a:rPr>
              <a:t> </a:t>
            </a:r>
            <a:r>
              <a:rPr sz="2400" spc="-10" dirty="0">
                <a:latin typeface="Calibri"/>
                <a:cs typeface="Calibri"/>
              </a:rPr>
              <a:t>t</a:t>
            </a:r>
            <a:r>
              <a:rPr sz="2400" spc="-5" dirty="0">
                <a:latin typeface="Calibri"/>
                <a:cs typeface="Calibri"/>
              </a:rPr>
              <a:t>h</a:t>
            </a:r>
            <a:r>
              <a:rPr sz="2400" spc="-15" dirty="0">
                <a:latin typeface="Calibri"/>
                <a:cs typeface="Calibri"/>
              </a:rPr>
              <a:t>e</a:t>
            </a:r>
            <a:r>
              <a:rPr sz="2400" dirty="0">
                <a:latin typeface="Calibri"/>
                <a:cs typeface="Calibri"/>
              </a:rPr>
              <a:t> </a:t>
            </a:r>
            <a:r>
              <a:rPr sz="2400" spc="-20" dirty="0">
                <a:latin typeface="Calibri"/>
                <a:cs typeface="Calibri"/>
              </a:rPr>
              <a:t>m</a:t>
            </a:r>
            <a:r>
              <a:rPr sz="2400" spc="-10" dirty="0">
                <a:latin typeface="Calibri"/>
                <a:cs typeface="Calibri"/>
              </a:rPr>
              <a:t>e</a:t>
            </a:r>
            <a:r>
              <a:rPr sz="2400" dirty="0">
                <a:latin typeface="Calibri"/>
                <a:cs typeface="Calibri"/>
              </a:rPr>
              <a:t>rit</a:t>
            </a:r>
            <a:r>
              <a:rPr sz="2400" spc="-30" dirty="0">
                <a:latin typeface="Calibri"/>
                <a:cs typeface="Calibri"/>
              </a:rPr>
              <a:t> </a:t>
            </a:r>
            <a:r>
              <a:rPr sz="2400" spc="-45" dirty="0">
                <a:latin typeface="Calibri"/>
                <a:cs typeface="Calibri"/>
              </a:rPr>
              <a:t>r</a:t>
            </a:r>
            <a:r>
              <a:rPr sz="2400" spc="-25" dirty="0">
                <a:latin typeface="Calibri"/>
                <a:cs typeface="Calibri"/>
              </a:rPr>
              <a:t>e</a:t>
            </a:r>
            <a:r>
              <a:rPr sz="2400" spc="-20" dirty="0">
                <a:latin typeface="Calibri"/>
                <a:cs typeface="Calibri"/>
              </a:rPr>
              <a:t>v</a:t>
            </a:r>
            <a:r>
              <a:rPr sz="2400" dirty="0">
                <a:latin typeface="Calibri"/>
                <a:cs typeface="Calibri"/>
              </a:rPr>
              <a:t>i</a:t>
            </a:r>
            <a:r>
              <a:rPr sz="2400" spc="-10" dirty="0">
                <a:latin typeface="Calibri"/>
                <a:cs typeface="Calibri"/>
              </a:rPr>
              <a:t>e</a:t>
            </a:r>
            <a:r>
              <a:rPr sz="2400" spc="-20" dirty="0">
                <a:latin typeface="Calibri"/>
                <a:cs typeface="Calibri"/>
              </a:rPr>
              <a:t>w</a:t>
            </a:r>
            <a:r>
              <a:rPr sz="2400" spc="10" dirty="0">
                <a:latin typeface="Calibri"/>
                <a:cs typeface="Calibri"/>
              </a:rPr>
              <a:t> </a:t>
            </a:r>
            <a:r>
              <a:rPr sz="2400" spc="-10" dirty="0">
                <a:latin typeface="Calibri"/>
                <a:cs typeface="Calibri"/>
              </a:rPr>
              <a:t>c</a:t>
            </a:r>
            <a:r>
              <a:rPr sz="2400" dirty="0">
                <a:latin typeface="Calibri"/>
                <a:cs typeface="Calibri"/>
              </a:rPr>
              <a:t>ri</a:t>
            </a:r>
            <a:r>
              <a:rPr sz="2400" spc="-30" dirty="0">
                <a:latin typeface="Calibri"/>
                <a:cs typeface="Calibri"/>
              </a:rPr>
              <a:t>t</a:t>
            </a:r>
            <a:r>
              <a:rPr sz="2400" spc="-10" dirty="0">
                <a:latin typeface="Calibri"/>
                <a:cs typeface="Calibri"/>
              </a:rPr>
              <a:t>e</a:t>
            </a:r>
            <a:r>
              <a:rPr sz="2400" dirty="0">
                <a:latin typeface="Calibri"/>
                <a:cs typeface="Calibri"/>
              </a:rPr>
              <a:t>ria with</a:t>
            </a:r>
            <a:r>
              <a:rPr sz="2400" spc="-20" dirty="0">
                <a:latin typeface="Calibri"/>
                <a:cs typeface="Calibri"/>
              </a:rPr>
              <a:t> </a:t>
            </a:r>
            <a:r>
              <a:rPr sz="2400" spc="-45" dirty="0">
                <a:latin typeface="Calibri"/>
                <a:cs typeface="Calibri"/>
              </a:rPr>
              <a:t>r</a:t>
            </a:r>
            <a:r>
              <a:rPr sz="2400" spc="-35" dirty="0">
                <a:latin typeface="Calibri"/>
                <a:cs typeface="Calibri"/>
              </a:rPr>
              <a:t>e</a:t>
            </a:r>
            <a:r>
              <a:rPr sz="2400" spc="-65" dirty="0">
                <a:latin typeface="Calibri"/>
                <a:cs typeface="Calibri"/>
              </a:rPr>
              <a:t>f</a:t>
            </a:r>
            <a:r>
              <a:rPr sz="2400" spc="-10" dirty="0">
                <a:latin typeface="Calibri"/>
                <a:cs typeface="Calibri"/>
              </a:rPr>
              <a:t>e</a:t>
            </a:r>
            <a:r>
              <a:rPr sz="2400" spc="-45" dirty="0">
                <a:latin typeface="Calibri"/>
                <a:cs typeface="Calibri"/>
              </a:rPr>
              <a:t>r</a:t>
            </a:r>
            <a:r>
              <a:rPr sz="2400" spc="-10" dirty="0">
                <a:latin typeface="Calibri"/>
                <a:cs typeface="Calibri"/>
              </a:rPr>
              <a:t>e</a:t>
            </a:r>
            <a:r>
              <a:rPr sz="2400" spc="-5" dirty="0">
                <a:latin typeface="Calibri"/>
                <a:cs typeface="Calibri"/>
              </a:rPr>
              <a:t>n</a:t>
            </a:r>
            <a:r>
              <a:rPr sz="2400" spc="5" dirty="0">
                <a:latin typeface="Calibri"/>
                <a:cs typeface="Calibri"/>
              </a:rPr>
              <a:t>c</a:t>
            </a:r>
            <a:r>
              <a:rPr sz="2400" spc="-15" dirty="0">
                <a:latin typeface="Calibri"/>
                <a:cs typeface="Calibri"/>
              </a:rPr>
              <a:t>e</a:t>
            </a:r>
            <a:r>
              <a:rPr sz="2400" spc="15" dirty="0">
                <a:latin typeface="Calibri"/>
                <a:cs typeface="Calibri"/>
              </a:rPr>
              <a:t> </a:t>
            </a:r>
            <a:r>
              <a:rPr sz="2400" spc="-20" dirty="0">
                <a:latin typeface="Calibri"/>
                <a:cs typeface="Calibri"/>
              </a:rPr>
              <a:t>w</a:t>
            </a:r>
            <a:r>
              <a:rPr sz="2400" dirty="0">
                <a:latin typeface="Calibri"/>
                <a:cs typeface="Calibri"/>
              </a:rPr>
              <a:t>ri</a:t>
            </a:r>
            <a:r>
              <a:rPr sz="2400" spc="-30" dirty="0">
                <a:latin typeface="Calibri"/>
                <a:cs typeface="Calibri"/>
              </a:rPr>
              <a:t>t</a:t>
            </a:r>
            <a:r>
              <a:rPr sz="2400" spc="-10" dirty="0">
                <a:latin typeface="Calibri"/>
                <a:cs typeface="Calibri"/>
              </a:rPr>
              <a:t>e</a:t>
            </a:r>
            <a:r>
              <a:rPr sz="2400" spc="-45" dirty="0">
                <a:latin typeface="Calibri"/>
                <a:cs typeface="Calibri"/>
              </a:rPr>
              <a:t>r</a:t>
            </a:r>
            <a:r>
              <a:rPr sz="2400" dirty="0">
                <a:latin typeface="Calibri"/>
                <a:cs typeface="Calibri"/>
              </a:rPr>
              <a:t>s</a:t>
            </a:r>
          </a:p>
          <a:p>
            <a:pPr marL="469900" indent="-457200">
              <a:lnSpc>
                <a:spcPct val="100000"/>
              </a:lnSpc>
              <a:spcBef>
                <a:spcPts val="395"/>
              </a:spcBef>
              <a:buSzPct val="66666"/>
              <a:buFont typeface="Arial"/>
              <a:buChar char="•"/>
              <a:tabLst>
                <a:tab pos="469900" algn="l"/>
              </a:tabLst>
            </a:pPr>
            <a:r>
              <a:rPr sz="2400" spc="-25" dirty="0">
                <a:latin typeface="Calibri"/>
                <a:cs typeface="Calibri"/>
              </a:rPr>
              <a:t>M</a:t>
            </a:r>
            <a:r>
              <a:rPr sz="2400" spc="-10" dirty="0">
                <a:latin typeface="Calibri"/>
                <a:cs typeface="Calibri"/>
              </a:rPr>
              <a:t>o</a:t>
            </a:r>
            <a:r>
              <a:rPr sz="2400" spc="-5" dirty="0">
                <a:latin typeface="Calibri"/>
                <a:cs typeface="Calibri"/>
              </a:rPr>
              <a:t>n</a:t>
            </a:r>
            <a:r>
              <a:rPr sz="2400" dirty="0">
                <a:latin typeface="Calibri"/>
                <a:cs typeface="Calibri"/>
              </a:rPr>
              <a:t>i</a:t>
            </a:r>
            <a:r>
              <a:rPr sz="2400" spc="-35" dirty="0">
                <a:latin typeface="Calibri"/>
                <a:cs typeface="Calibri"/>
              </a:rPr>
              <a:t>t</a:t>
            </a:r>
            <a:r>
              <a:rPr sz="2400" spc="-10" dirty="0">
                <a:latin typeface="Calibri"/>
                <a:cs typeface="Calibri"/>
              </a:rPr>
              <a:t>or</a:t>
            </a:r>
            <a:r>
              <a:rPr sz="2400" dirty="0">
                <a:latin typeface="Calibri"/>
                <a:cs typeface="Calibri"/>
              </a:rPr>
              <a:t> </a:t>
            </a:r>
            <a:r>
              <a:rPr sz="2400" spc="-45" dirty="0">
                <a:latin typeface="Calibri"/>
                <a:cs typeface="Calibri"/>
              </a:rPr>
              <a:t>r</a:t>
            </a:r>
            <a:r>
              <a:rPr sz="2400" spc="-10" dirty="0">
                <a:latin typeface="Calibri"/>
                <a:cs typeface="Calibri"/>
              </a:rPr>
              <a:t>ecei</a:t>
            </a:r>
            <a:r>
              <a:rPr sz="2400" spc="-15" dirty="0">
                <a:latin typeface="Calibri"/>
                <a:cs typeface="Calibri"/>
              </a:rPr>
              <a:t>p</a:t>
            </a:r>
            <a:r>
              <a:rPr sz="2400" spc="-10" dirty="0">
                <a:latin typeface="Calibri"/>
                <a:cs typeface="Calibri"/>
              </a:rPr>
              <a:t>t</a:t>
            </a:r>
            <a:r>
              <a:rPr sz="2400" spc="-15" dirty="0">
                <a:latin typeface="Calibri"/>
                <a:cs typeface="Calibri"/>
              </a:rPr>
              <a:t> </a:t>
            </a:r>
            <a:r>
              <a:rPr sz="2400" spc="-10" dirty="0">
                <a:latin typeface="Calibri"/>
                <a:cs typeface="Calibri"/>
              </a:rPr>
              <a:t>o</a:t>
            </a:r>
            <a:r>
              <a:rPr sz="2400" dirty="0">
                <a:latin typeface="Calibri"/>
                <a:cs typeface="Calibri"/>
              </a:rPr>
              <a:t>f</a:t>
            </a:r>
            <a:r>
              <a:rPr sz="2400" spc="-5" dirty="0">
                <a:latin typeface="Calibri"/>
                <a:cs typeface="Calibri"/>
              </a:rPr>
              <a:t> </a:t>
            </a:r>
            <a:r>
              <a:rPr sz="2400" spc="-45" dirty="0">
                <a:latin typeface="Calibri"/>
                <a:cs typeface="Calibri"/>
              </a:rPr>
              <a:t>r</a:t>
            </a:r>
            <a:r>
              <a:rPr sz="2400" spc="-35" dirty="0">
                <a:latin typeface="Calibri"/>
                <a:cs typeface="Calibri"/>
              </a:rPr>
              <a:t>e</a:t>
            </a:r>
            <a:r>
              <a:rPr sz="2400" spc="-65" dirty="0">
                <a:latin typeface="Calibri"/>
                <a:cs typeface="Calibri"/>
              </a:rPr>
              <a:t>f</a:t>
            </a:r>
            <a:r>
              <a:rPr sz="2400" spc="-10" dirty="0">
                <a:latin typeface="Calibri"/>
                <a:cs typeface="Calibri"/>
              </a:rPr>
              <a:t>e</a:t>
            </a:r>
            <a:r>
              <a:rPr sz="2400" spc="-45" dirty="0">
                <a:latin typeface="Calibri"/>
                <a:cs typeface="Calibri"/>
              </a:rPr>
              <a:t>r</a:t>
            </a:r>
            <a:r>
              <a:rPr sz="2400" spc="-10" dirty="0">
                <a:latin typeface="Calibri"/>
                <a:cs typeface="Calibri"/>
              </a:rPr>
              <a:t>e</a:t>
            </a:r>
            <a:r>
              <a:rPr sz="2400" spc="-20" dirty="0">
                <a:latin typeface="Calibri"/>
                <a:cs typeface="Calibri"/>
              </a:rPr>
              <a:t>n</a:t>
            </a:r>
            <a:r>
              <a:rPr sz="2400" spc="-10" dirty="0">
                <a:latin typeface="Calibri"/>
                <a:cs typeface="Calibri"/>
              </a:rPr>
              <a:t>c</a:t>
            </a:r>
            <a:r>
              <a:rPr sz="2400" spc="-15" dirty="0">
                <a:latin typeface="Calibri"/>
                <a:cs typeface="Calibri"/>
              </a:rPr>
              <a:t>e</a:t>
            </a:r>
            <a:r>
              <a:rPr sz="2400" spc="15" dirty="0">
                <a:latin typeface="Calibri"/>
                <a:cs typeface="Calibri"/>
              </a:rPr>
              <a:t> </a:t>
            </a:r>
            <a:r>
              <a:rPr sz="2400" dirty="0">
                <a:latin typeface="Calibri"/>
                <a:cs typeface="Calibri"/>
              </a:rPr>
              <a:t>l</a:t>
            </a:r>
            <a:r>
              <a:rPr sz="2400" spc="-25" dirty="0">
                <a:latin typeface="Calibri"/>
                <a:cs typeface="Calibri"/>
              </a:rPr>
              <a:t>e</a:t>
            </a:r>
            <a:r>
              <a:rPr sz="2400" spc="-50" dirty="0">
                <a:latin typeface="Calibri"/>
                <a:cs typeface="Calibri"/>
              </a:rPr>
              <a:t>t</a:t>
            </a:r>
            <a:r>
              <a:rPr sz="2400" spc="-35" dirty="0">
                <a:latin typeface="Calibri"/>
                <a:cs typeface="Calibri"/>
              </a:rPr>
              <a:t>t</a:t>
            </a:r>
            <a:r>
              <a:rPr sz="2400" spc="-10" dirty="0">
                <a:latin typeface="Calibri"/>
                <a:cs typeface="Calibri"/>
              </a:rPr>
              <a:t>e</a:t>
            </a:r>
            <a:r>
              <a:rPr sz="2400" spc="-45" dirty="0">
                <a:latin typeface="Calibri"/>
                <a:cs typeface="Calibri"/>
              </a:rPr>
              <a:t>r</a:t>
            </a:r>
            <a:r>
              <a:rPr sz="2400" dirty="0">
                <a:latin typeface="Calibri"/>
                <a:cs typeface="Calibri"/>
              </a:rPr>
              <a:t>s</a:t>
            </a:r>
            <a:r>
              <a:rPr sz="2400" spc="-30" dirty="0">
                <a:latin typeface="Calibri"/>
                <a:cs typeface="Calibri"/>
              </a:rPr>
              <a:t> </a:t>
            </a:r>
            <a:r>
              <a:rPr sz="2400" dirty="0">
                <a:latin typeface="Calibri"/>
                <a:cs typeface="Calibri"/>
              </a:rPr>
              <a:t>(</a:t>
            </a:r>
            <a:r>
              <a:rPr lang="en-US" sz="2400" dirty="0">
                <a:solidFill>
                  <a:srgbClr val="FF0000"/>
                </a:solidFill>
                <a:latin typeface="Calibri"/>
                <a:cs typeface="Calibri"/>
              </a:rPr>
              <a:t>2</a:t>
            </a:r>
            <a:r>
              <a:rPr sz="2400" spc="-20" dirty="0">
                <a:latin typeface="Calibri"/>
                <a:cs typeface="Calibri"/>
              </a:rPr>
              <a:t> </a:t>
            </a:r>
            <a:r>
              <a:rPr sz="2400" spc="-45" dirty="0">
                <a:latin typeface="Calibri"/>
                <a:cs typeface="Calibri"/>
              </a:rPr>
              <a:t>r</a:t>
            </a:r>
            <a:r>
              <a:rPr sz="2400" spc="-10" dirty="0">
                <a:latin typeface="Calibri"/>
                <a:cs typeface="Calibri"/>
              </a:rPr>
              <a:t>e</a:t>
            </a:r>
            <a:r>
              <a:rPr sz="2400" spc="-20" dirty="0">
                <a:latin typeface="Calibri"/>
                <a:cs typeface="Calibri"/>
              </a:rPr>
              <a:t>q</a:t>
            </a:r>
            <a:r>
              <a:rPr sz="2400" spc="-5" dirty="0">
                <a:latin typeface="Calibri"/>
                <a:cs typeface="Calibri"/>
              </a:rPr>
              <a:t>u</a:t>
            </a:r>
            <a:r>
              <a:rPr sz="2400" dirty="0">
                <a:latin typeface="Calibri"/>
                <a:cs typeface="Calibri"/>
              </a:rPr>
              <a:t>i</a:t>
            </a:r>
            <a:r>
              <a:rPr sz="2400" spc="-45" dirty="0">
                <a:latin typeface="Calibri"/>
                <a:cs typeface="Calibri"/>
              </a:rPr>
              <a:t>r</a:t>
            </a:r>
            <a:r>
              <a:rPr sz="2400" spc="-10" dirty="0">
                <a:latin typeface="Calibri"/>
                <a:cs typeface="Calibri"/>
              </a:rPr>
              <a:t>e</a:t>
            </a:r>
            <a:r>
              <a:rPr sz="2400" spc="-15" dirty="0">
                <a:latin typeface="Calibri"/>
                <a:cs typeface="Calibri"/>
              </a:rPr>
              <a:t>d</a:t>
            </a:r>
            <a:r>
              <a:rPr sz="2400" spc="5" dirty="0">
                <a:latin typeface="Calibri"/>
                <a:cs typeface="Calibri"/>
              </a:rPr>
              <a:t> </a:t>
            </a:r>
            <a:r>
              <a:rPr sz="2400" spc="-50" dirty="0">
                <a:latin typeface="Calibri"/>
                <a:cs typeface="Calibri"/>
              </a:rPr>
              <a:t>f</a:t>
            </a:r>
            <a:r>
              <a:rPr sz="2400" spc="-10" dirty="0">
                <a:latin typeface="Calibri"/>
                <a:cs typeface="Calibri"/>
              </a:rPr>
              <a:t>or</a:t>
            </a:r>
            <a:r>
              <a:rPr sz="2400" dirty="0">
                <a:latin typeface="Calibri"/>
                <a:cs typeface="Calibri"/>
              </a:rPr>
              <a:t> </a:t>
            </a:r>
            <a:r>
              <a:rPr sz="2400" spc="-45" dirty="0">
                <a:latin typeface="Calibri"/>
                <a:cs typeface="Calibri"/>
              </a:rPr>
              <a:t>r</a:t>
            </a:r>
            <a:r>
              <a:rPr sz="2400" spc="-25" dirty="0">
                <a:latin typeface="Calibri"/>
                <a:cs typeface="Calibri"/>
              </a:rPr>
              <a:t>e</a:t>
            </a:r>
            <a:r>
              <a:rPr sz="2400" spc="-20" dirty="0">
                <a:latin typeface="Calibri"/>
                <a:cs typeface="Calibri"/>
              </a:rPr>
              <a:t>v</a:t>
            </a:r>
            <a:r>
              <a:rPr sz="2400" dirty="0">
                <a:latin typeface="Calibri"/>
                <a:cs typeface="Calibri"/>
              </a:rPr>
              <a:t>i</a:t>
            </a:r>
            <a:r>
              <a:rPr sz="2400" spc="-25" dirty="0">
                <a:latin typeface="Calibri"/>
                <a:cs typeface="Calibri"/>
              </a:rPr>
              <a:t>e</a:t>
            </a:r>
            <a:r>
              <a:rPr sz="2400" spc="-20" dirty="0">
                <a:latin typeface="Calibri"/>
                <a:cs typeface="Calibri"/>
              </a:rPr>
              <a:t>w</a:t>
            </a:r>
            <a:r>
              <a:rPr lang="en-US" sz="2400" spc="-20" dirty="0">
                <a:latin typeface="Calibri"/>
                <a:cs typeface="Calibri"/>
              </a:rPr>
              <a:t>, 3 greatly preferred</a:t>
            </a:r>
            <a:r>
              <a:rPr sz="2400" dirty="0">
                <a:latin typeface="Calibri"/>
                <a:cs typeface="Calibri"/>
              </a:rPr>
              <a:t>)</a:t>
            </a: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25400">
              <a:lnSpc>
                <a:spcPct val="100000"/>
              </a:lnSpc>
            </a:pPr>
            <a:fld id="{81D60167-4931-47E6-BA6A-407CBD079E47}" type="slidenum">
              <a:rPr spc="-10" dirty="0"/>
              <a:t>24</a:t>
            </a:fld>
            <a:endParaRPr spc="-10" dirty="0"/>
          </a:p>
        </p:txBody>
      </p:sp>
      <p:sp>
        <p:nvSpPr>
          <p:cNvPr id="3" name="object 3"/>
          <p:cNvSpPr txBox="1"/>
          <p:nvPr/>
        </p:nvSpPr>
        <p:spPr>
          <a:xfrm>
            <a:off x="1130300" y="263270"/>
            <a:ext cx="7542530" cy="559435"/>
          </a:xfrm>
          <a:prstGeom prst="rect">
            <a:avLst/>
          </a:prstGeom>
        </p:spPr>
        <p:txBody>
          <a:bodyPr vert="horz" wrap="square" lIns="0" tIns="0" rIns="0" bIns="0" rtlCol="0">
            <a:spAutoFit/>
          </a:bodyPr>
          <a:lstStyle/>
          <a:p>
            <a:pPr marL="12700">
              <a:lnSpc>
                <a:spcPct val="100000"/>
              </a:lnSpc>
              <a:tabLst>
                <a:tab pos="462280" algn="l"/>
                <a:tab pos="7529195" algn="l"/>
              </a:tabLst>
            </a:pPr>
            <a:r>
              <a:rPr sz="4400" u="sng" dirty="0">
                <a:solidFill>
                  <a:srgbClr val="0070C0"/>
                </a:solidFill>
                <a:latin typeface="Calibri"/>
                <a:cs typeface="Calibri"/>
              </a:rPr>
              <a:t> 	</a:t>
            </a:r>
            <a:r>
              <a:rPr sz="4400" u="sng" spc="5" dirty="0">
                <a:solidFill>
                  <a:srgbClr val="0070C0"/>
                </a:solidFill>
                <a:latin typeface="Calibri"/>
                <a:cs typeface="Calibri"/>
              </a:rPr>
              <a:t>G</a:t>
            </a:r>
            <a:r>
              <a:rPr sz="4400" u="sng" spc="-5" dirty="0">
                <a:solidFill>
                  <a:srgbClr val="0070C0"/>
                </a:solidFill>
                <a:latin typeface="Calibri"/>
                <a:cs typeface="Calibri"/>
              </a:rPr>
              <a:t>R</a:t>
            </a:r>
            <a:r>
              <a:rPr sz="4400" u="sng" dirty="0">
                <a:solidFill>
                  <a:srgbClr val="0070C0"/>
                </a:solidFill>
                <a:latin typeface="Calibri"/>
                <a:cs typeface="Calibri"/>
              </a:rPr>
              <a:t>FP</a:t>
            </a:r>
            <a:r>
              <a:rPr sz="4400" u="sng" spc="-10" dirty="0">
                <a:solidFill>
                  <a:srgbClr val="0070C0"/>
                </a:solidFill>
                <a:latin typeface="Calibri"/>
                <a:cs typeface="Calibri"/>
              </a:rPr>
              <a:t> </a:t>
            </a:r>
            <a:r>
              <a:rPr sz="4400" u="sng" spc="-5" dirty="0">
                <a:solidFill>
                  <a:srgbClr val="0070C0"/>
                </a:solidFill>
                <a:latin typeface="Calibri"/>
                <a:cs typeface="Calibri"/>
              </a:rPr>
              <a:t>A</a:t>
            </a:r>
            <a:r>
              <a:rPr sz="4400" u="sng" dirty="0">
                <a:solidFill>
                  <a:srgbClr val="0070C0"/>
                </a:solidFill>
                <a:latin typeface="Calibri"/>
                <a:cs typeface="Calibri"/>
              </a:rPr>
              <a:t>dv</a:t>
            </a:r>
            <a:r>
              <a:rPr sz="4400" u="sng" spc="-5" dirty="0">
                <a:solidFill>
                  <a:srgbClr val="0070C0"/>
                </a:solidFill>
                <a:latin typeface="Calibri"/>
                <a:cs typeface="Calibri"/>
              </a:rPr>
              <a:t>ic</a:t>
            </a:r>
            <a:r>
              <a:rPr sz="4400" u="sng" dirty="0">
                <a:solidFill>
                  <a:srgbClr val="0070C0"/>
                </a:solidFill>
                <a:latin typeface="Calibri"/>
                <a:cs typeface="Calibri"/>
              </a:rPr>
              <a:t>e</a:t>
            </a:r>
            <a:r>
              <a:rPr sz="4400" u="sng" spc="5" dirty="0">
                <a:solidFill>
                  <a:srgbClr val="0070C0"/>
                </a:solidFill>
                <a:latin typeface="Calibri"/>
                <a:cs typeface="Calibri"/>
              </a:rPr>
              <a:t> </a:t>
            </a:r>
            <a:r>
              <a:rPr sz="4400" u="sng" spc="-100" dirty="0">
                <a:solidFill>
                  <a:srgbClr val="0070C0"/>
                </a:solidFill>
                <a:latin typeface="Calibri"/>
                <a:cs typeface="Calibri"/>
              </a:rPr>
              <a:t>f</a:t>
            </a:r>
            <a:r>
              <a:rPr sz="4400" u="sng" spc="5" dirty="0">
                <a:solidFill>
                  <a:srgbClr val="0070C0"/>
                </a:solidFill>
                <a:latin typeface="Calibri"/>
                <a:cs typeface="Calibri"/>
              </a:rPr>
              <a:t>o</a:t>
            </a:r>
            <a:r>
              <a:rPr sz="4400" u="sng" spc="-20" dirty="0">
                <a:solidFill>
                  <a:srgbClr val="0070C0"/>
                </a:solidFill>
                <a:latin typeface="Calibri"/>
                <a:cs typeface="Calibri"/>
              </a:rPr>
              <a:t>r</a:t>
            </a:r>
            <a:r>
              <a:rPr sz="4400" u="sng" dirty="0">
                <a:solidFill>
                  <a:srgbClr val="0070C0"/>
                </a:solidFill>
                <a:latin typeface="Calibri"/>
                <a:cs typeface="Calibri"/>
              </a:rPr>
              <a:t> </a:t>
            </a:r>
            <a:r>
              <a:rPr sz="4400" u="sng" spc="-5" dirty="0">
                <a:solidFill>
                  <a:srgbClr val="0070C0"/>
                </a:solidFill>
                <a:latin typeface="Calibri"/>
                <a:cs typeface="Calibri"/>
              </a:rPr>
              <a:t>A</a:t>
            </a:r>
            <a:r>
              <a:rPr sz="4400" u="sng" dirty="0">
                <a:solidFill>
                  <a:srgbClr val="0070C0"/>
                </a:solidFill>
                <a:latin typeface="Calibri"/>
                <a:cs typeface="Calibri"/>
              </a:rPr>
              <a:t>pp</a:t>
            </a:r>
            <a:r>
              <a:rPr sz="4400" u="sng" spc="-5" dirty="0">
                <a:solidFill>
                  <a:srgbClr val="0070C0"/>
                </a:solidFill>
                <a:latin typeface="Calibri"/>
                <a:cs typeface="Calibri"/>
              </a:rPr>
              <a:t>li</a:t>
            </a:r>
            <a:r>
              <a:rPr sz="4400" u="sng" spc="-40" dirty="0">
                <a:solidFill>
                  <a:srgbClr val="0070C0"/>
                </a:solidFill>
                <a:latin typeface="Calibri"/>
                <a:cs typeface="Calibri"/>
              </a:rPr>
              <a:t>c</a:t>
            </a:r>
            <a:r>
              <a:rPr sz="4400" u="sng" dirty="0">
                <a:solidFill>
                  <a:srgbClr val="0070C0"/>
                </a:solidFill>
                <a:latin typeface="Calibri"/>
                <a:cs typeface="Calibri"/>
              </a:rPr>
              <a:t>a</a:t>
            </a:r>
            <a:r>
              <a:rPr sz="4400" u="sng" spc="-35" dirty="0">
                <a:solidFill>
                  <a:srgbClr val="0070C0"/>
                </a:solidFill>
                <a:latin typeface="Calibri"/>
                <a:cs typeface="Calibri"/>
              </a:rPr>
              <a:t>n</a:t>
            </a:r>
            <a:r>
              <a:rPr sz="4400" u="sng" dirty="0">
                <a:solidFill>
                  <a:srgbClr val="0070C0"/>
                </a:solidFill>
                <a:latin typeface="Calibri"/>
                <a:cs typeface="Calibri"/>
              </a:rPr>
              <a:t>ts 	</a:t>
            </a:r>
            <a:endParaRPr sz="4400">
              <a:latin typeface="Calibri"/>
              <a:cs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19200" y="152400"/>
            <a:ext cx="2074992" cy="369332"/>
          </a:xfrm>
          <a:prstGeom prst="rect">
            <a:avLst/>
          </a:prstGeom>
          <a:noFill/>
        </p:spPr>
        <p:txBody>
          <a:bodyPr wrap="none" rtlCol="0">
            <a:spAutoFit/>
          </a:bodyPr>
          <a:lstStyle/>
          <a:p>
            <a:r>
              <a:rPr lang="en-US"/>
              <a:t>Resources available:</a:t>
            </a:r>
          </a:p>
        </p:txBody>
      </p:sp>
      <p:sp>
        <p:nvSpPr>
          <p:cNvPr id="6" name="Text Placeholder 5"/>
          <p:cNvSpPr>
            <a:spLocks noGrp="1"/>
          </p:cNvSpPr>
          <p:nvPr>
            <p:ph type="body" idx="1"/>
          </p:nvPr>
        </p:nvSpPr>
        <p:spPr>
          <a:xfrm>
            <a:off x="304800" y="914400"/>
            <a:ext cx="8072119" cy="4985980"/>
          </a:xfrm>
        </p:spPr>
        <p:txBody>
          <a:bodyPr/>
          <a:lstStyle/>
          <a:p>
            <a:r>
              <a:rPr lang="en-US" sz="1800" dirty="0"/>
              <a:t>U. Missouri Graduate School's NSF GRF guides (huge, checklists, sample essays)</a:t>
            </a:r>
          </a:p>
          <a:p>
            <a:r>
              <a:rPr lang="en-US" sz="1800" dirty="0">
                <a:hlinkClick r:id="rId2"/>
              </a:rPr>
              <a:t>https://fellowships.missouri.edu/fellowship/nsf-grfp/</a:t>
            </a:r>
            <a:endParaRPr lang="en-US" sz="1800" dirty="0"/>
          </a:p>
          <a:p>
            <a:endParaRPr lang="en-US" sz="1800" dirty="0"/>
          </a:p>
          <a:p>
            <a:r>
              <a:rPr lang="en-US" sz="1800" dirty="0"/>
              <a:t>Alex Lang’s NSF GRF (50+ examples) (BEST)</a:t>
            </a:r>
          </a:p>
          <a:p>
            <a:r>
              <a:rPr lang="en-US" sz="1800" dirty="0">
                <a:hlinkClick r:id="rId3"/>
              </a:rPr>
              <a:t>http://www.alexhunterlang.com/nsf-fellowship</a:t>
            </a:r>
            <a:endParaRPr lang="en-US" sz="1800" dirty="0"/>
          </a:p>
          <a:p>
            <a:endParaRPr lang="en-US" sz="1800" dirty="0"/>
          </a:p>
          <a:p>
            <a:r>
              <a:rPr lang="en-US" sz="1800" dirty="0"/>
              <a:t>Association for Psychological Science(?!) Ten Tips for NSF GRF</a:t>
            </a:r>
          </a:p>
          <a:p>
            <a:r>
              <a:rPr lang="en-US" sz="1800" dirty="0">
                <a:hlinkClick r:id="rId4"/>
              </a:rPr>
              <a:t>https://www.psychologicalscience.org/observer/ten-tips-for-applying-to-the-nsf-graduate-research-fellowship-program</a:t>
            </a:r>
            <a:endParaRPr lang="en-US" sz="1800" dirty="0"/>
          </a:p>
          <a:p>
            <a:endParaRPr lang="en-US" sz="1800" dirty="0"/>
          </a:p>
          <a:p>
            <a:r>
              <a:rPr lang="en-US" sz="1800" dirty="0"/>
              <a:t>Jan Allen’s Preparing you NSF GRF (sample essays, </a:t>
            </a:r>
            <a:r>
              <a:rPr lang="en-US" sz="1800" dirty="0" err="1"/>
              <a:t>etc</a:t>
            </a:r>
            <a:r>
              <a:rPr lang="en-US" sz="1800" dirty="0"/>
              <a:t>)</a:t>
            </a:r>
          </a:p>
          <a:p>
            <a:r>
              <a:rPr lang="en-US" sz="1800" dirty="0">
                <a:hlinkClick r:id="rId5"/>
              </a:rPr>
              <a:t>http://www.graduate-mentor.com/nsf-graduate-fellowship/</a:t>
            </a:r>
            <a:endParaRPr lang="en-US" sz="1800" dirty="0"/>
          </a:p>
          <a:p>
            <a:endParaRPr lang="en-US" sz="1800" dirty="0"/>
          </a:p>
          <a:p>
            <a:r>
              <a:rPr lang="en-US" sz="1800" dirty="0"/>
              <a:t>Rachel C. Smiths NSF GRF prep()</a:t>
            </a:r>
          </a:p>
          <a:p>
            <a:r>
              <a:rPr lang="en-US" sz="1800" dirty="0">
                <a:hlinkClick r:id="rId6"/>
              </a:rPr>
              <a:t>http://rachelcsmith.com/academics/nsf.htm</a:t>
            </a:r>
            <a:endParaRPr lang="en-US" sz="1800" dirty="0"/>
          </a:p>
          <a:p>
            <a:endParaRPr lang="en-US" sz="1800" dirty="0"/>
          </a:p>
          <a:p>
            <a:r>
              <a:rPr lang="en-US" sz="1800" dirty="0"/>
              <a:t>Reid </a:t>
            </a:r>
            <a:r>
              <a:rPr lang="en-US" sz="1800" dirty="0" err="1"/>
              <a:t>Berdanier’s</a:t>
            </a:r>
            <a:r>
              <a:rPr lang="en-US" sz="1800" dirty="0"/>
              <a:t> NSF GRF prep (tips)</a:t>
            </a:r>
          </a:p>
          <a:p>
            <a:r>
              <a:rPr lang="en-US" sz="1800" dirty="0"/>
              <a:t>http://</a:t>
            </a:r>
            <a:r>
              <a:rPr lang="en-US" sz="1800" dirty="0" err="1"/>
              <a:t>www.personal.psu.edu</a:t>
            </a:r>
            <a:r>
              <a:rPr lang="en-US" sz="1800" dirty="0"/>
              <a:t>/rzb68/docs/</a:t>
            </a:r>
            <a:r>
              <a:rPr lang="en-US" sz="1800" dirty="0" err="1"/>
              <a:t>nsf</a:t>
            </a:r>
            <a:r>
              <a:rPr lang="en-US" sz="1800" dirty="0"/>
              <a:t>/NSF-</a:t>
            </a:r>
            <a:r>
              <a:rPr lang="en-US" sz="1800" dirty="0" err="1"/>
              <a:t>GRFP_ApplicationGuide.pdf</a:t>
            </a:r>
            <a:endParaRPr lang="en-US" sz="1800" dirty="0"/>
          </a:p>
        </p:txBody>
      </p:sp>
    </p:spTree>
    <p:extLst>
      <p:ext uri="{BB962C8B-B14F-4D97-AF65-F5344CB8AC3E}">
        <p14:creationId xmlns:p14="http://schemas.microsoft.com/office/powerpoint/2010/main" val="41416114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1600" y="1028701"/>
            <a:ext cx="6172200" cy="457199"/>
          </a:xfrm>
        </p:spPr>
        <p:txBody>
          <a:bodyPr>
            <a:normAutofit fontScale="62500" lnSpcReduction="20000"/>
          </a:bodyPr>
          <a:lstStyle/>
          <a:p>
            <a:pPr algn="ctr"/>
            <a:r>
              <a:rPr lang="en-US" dirty="0"/>
              <a:t>University of Missouri  http://grfpessayinsights.missouri.edu/</a:t>
            </a:r>
          </a:p>
        </p:txBody>
      </p:sp>
      <p:pic>
        <p:nvPicPr>
          <p:cNvPr id="4" name="Picture 3"/>
          <p:cNvPicPr/>
          <p:nvPr/>
        </p:nvPicPr>
        <p:blipFill rotWithShape="1">
          <a:blip r:embed="rId2"/>
          <a:srcRect l="5930" t="11282" r="58814" b="6153"/>
          <a:stretch/>
        </p:blipFill>
        <p:spPr bwMode="auto">
          <a:xfrm>
            <a:off x="1200150" y="1314450"/>
            <a:ext cx="6762750" cy="46863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480159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59740" y="1305859"/>
            <a:ext cx="7625080" cy="4498975"/>
          </a:xfrm>
          <a:prstGeom prst="rect">
            <a:avLst/>
          </a:prstGeom>
        </p:spPr>
        <p:txBody>
          <a:bodyPr vert="horz" wrap="square" lIns="0" tIns="0" rIns="0" bIns="0" rtlCol="0">
            <a:spAutoFit/>
          </a:bodyPr>
          <a:lstStyle/>
          <a:p>
            <a:pPr marL="355600" indent="-342900">
              <a:lnSpc>
                <a:spcPct val="100000"/>
              </a:lnSpc>
              <a:buFont typeface="Arial"/>
              <a:buChar char="•"/>
              <a:tabLst>
                <a:tab pos="355600" algn="l"/>
              </a:tabLst>
            </a:pPr>
            <a:r>
              <a:rPr sz="2800" spc="-25" dirty="0">
                <a:latin typeface="Calibri"/>
                <a:cs typeface="Calibri"/>
              </a:rPr>
              <a:t>NS</a:t>
            </a:r>
            <a:r>
              <a:rPr sz="2800" spc="-15" dirty="0">
                <a:latin typeface="Calibri"/>
                <a:cs typeface="Calibri"/>
              </a:rPr>
              <a:t>F</a:t>
            </a:r>
            <a:r>
              <a:rPr sz="2800" spc="25" dirty="0">
                <a:latin typeface="Calibri"/>
                <a:cs typeface="Calibri"/>
              </a:rPr>
              <a:t> </a:t>
            </a:r>
            <a:r>
              <a:rPr sz="2800" spc="-20" dirty="0">
                <a:latin typeface="Calibri"/>
                <a:cs typeface="Calibri"/>
              </a:rPr>
              <a:t>G</a:t>
            </a:r>
            <a:r>
              <a:rPr sz="2800" spc="-15" dirty="0">
                <a:latin typeface="Calibri"/>
                <a:cs typeface="Calibri"/>
              </a:rPr>
              <a:t>R</a:t>
            </a:r>
            <a:r>
              <a:rPr sz="2800" spc="-20" dirty="0">
                <a:latin typeface="Calibri"/>
                <a:cs typeface="Calibri"/>
              </a:rPr>
              <a:t>F</a:t>
            </a:r>
            <a:r>
              <a:rPr sz="2800" spc="-15" dirty="0">
                <a:latin typeface="Calibri"/>
                <a:cs typeface="Calibri"/>
              </a:rPr>
              <a:t>P</a:t>
            </a:r>
            <a:r>
              <a:rPr sz="2800" spc="10" dirty="0">
                <a:latin typeface="Calibri"/>
                <a:cs typeface="Calibri"/>
              </a:rPr>
              <a:t> </a:t>
            </a:r>
            <a:r>
              <a:rPr sz="2800" spc="-140" dirty="0">
                <a:latin typeface="Calibri"/>
                <a:cs typeface="Calibri"/>
              </a:rPr>
              <a:t>W</a:t>
            </a:r>
            <a:r>
              <a:rPr sz="2800" spc="-15" dirty="0">
                <a:latin typeface="Calibri"/>
                <a:cs typeface="Calibri"/>
              </a:rPr>
              <a:t>e</a:t>
            </a:r>
            <a:r>
              <a:rPr sz="2800" spc="-35" dirty="0">
                <a:latin typeface="Calibri"/>
                <a:cs typeface="Calibri"/>
              </a:rPr>
              <a:t>b</a:t>
            </a:r>
            <a:r>
              <a:rPr sz="2800" spc="-20" dirty="0">
                <a:latin typeface="Calibri"/>
                <a:cs typeface="Calibri"/>
              </a:rPr>
              <a:t>si</a:t>
            </a:r>
            <a:r>
              <a:rPr sz="2800" spc="-35" dirty="0">
                <a:latin typeface="Calibri"/>
                <a:cs typeface="Calibri"/>
              </a:rPr>
              <a:t>t</a:t>
            </a:r>
            <a:r>
              <a:rPr sz="2800" spc="-15" dirty="0">
                <a:latin typeface="Calibri"/>
                <a:cs typeface="Calibri"/>
              </a:rPr>
              <a:t>e</a:t>
            </a:r>
            <a:r>
              <a:rPr sz="2800" spc="15" dirty="0">
                <a:latin typeface="Calibri"/>
                <a:cs typeface="Calibri"/>
              </a:rPr>
              <a:t> </a:t>
            </a:r>
            <a:r>
              <a:rPr sz="2800" spc="-5" dirty="0">
                <a:latin typeface="Calibri"/>
                <a:cs typeface="Calibri"/>
              </a:rPr>
              <a:t>(</a:t>
            </a:r>
            <a:r>
              <a:rPr sz="2800" spc="-20" dirty="0">
                <a:latin typeface="Calibri"/>
                <a:cs typeface="Calibri"/>
              </a:rPr>
              <a:t>n</a:t>
            </a:r>
            <a:r>
              <a:rPr sz="2800" spc="-45" dirty="0">
                <a:latin typeface="Calibri"/>
                <a:cs typeface="Calibri"/>
              </a:rPr>
              <a:t>s</a:t>
            </a:r>
            <a:r>
              <a:rPr sz="2800" spc="-195" dirty="0">
                <a:latin typeface="Calibri"/>
                <a:cs typeface="Calibri"/>
              </a:rPr>
              <a:t>f</a:t>
            </a:r>
            <a:r>
              <a:rPr sz="2800" spc="25" dirty="0">
                <a:latin typeface="Calibri"/>
                <a:cs typeface="Calibri"/>
              </a:rPr>
              <a:t>.</a:t>
            </a:r>
            <a:r>
              <a:rPr sz="2800" spc="-40" dirty="0">
                <a:latin typeface="Calibri"/>
                <a:cs typeface="Calibri"/>
              </a:rPr>
              <a:t>g</a:t>
            </a:r>
            <a:r>
              <a:rPr sz="2800" spc="-25" dirty="0">
                <a:latin typeface="Calibri"/>
                <a:cs typeface="Calibri"/>
              </a:rPr>
              <a:t>o</a:t>
            </a:r>
            <a:r>
              <a:rPr sz="2800" spc="-20" dirty="0">
                <a:latin typeface="Calibri"/>
                <a:cs typeface="Calibri"/>
              </a:rPr>
              <a:t>v</a:t>
            </a:r>
            <a:r>
              <a:rPr sz="2800" spc="-65" dirty="0">
                <a:latin typeface="Calibri"/>
                <a:cs typeface="Calibri"/>
              </a:rPr>
              <a:t>/</a:t>
            </a:r>
            <a:r>
              <a:rPr sz="2800" spc="-15" dirty="0">
                <a:latin typeface="Calibri"/>
                <a:cs typeface="Calibri"/>
              </a:rPr>
              <a:t>g</a:t>
            </a:r>
            <a:r>
              <a:rPr sz="2800" spc="-20" dirty="0">
                <a:latin typeface="Calibri"/>
                <a:cs typeface="Calibri"/>
              </a:rPr>
              <a:t>rfp</a:t>
            </a:r>
            <a:r>
              <a:rPr sz="2800" spc="-10" dirty="0">
                <a:latin typeface="Calibri"/>
                <a:cs typeface="Calibri"/>
              </a:rPr>
              <a:t>)</a:t>
            </a:r>
            <a:endParaRPr sz="2800">
              <a:latin typeface="Calibri"/>
              <a:cs typeface="Calibri"/>
            </a:endParaRPr>
          </a:p>
          <a:p>
            <a:pPr marL="756285" lvl="1" indent="-286385">
              <a:lnSpc>
                <a:spcPct val="100000"/>
              </a:lnSpc>
              <a:spcBef>
                <a:spcPts val="670"/>
              </a:spcBef>
              <a:buFont typeface="Arial"/>
              <a:buChar char="–"/>
              <a:tabLst>
                <a:tab pos="756920" algn="l"/>
              </a:tabLst>
            </a:pPr>
            <a:r>
              <a:rPr sz="2800" spc="-20" dirty="0">
                <a:latin typeface="Calibri"/>
                <a:cs typeface="Calibri"/>
              </a:rPr>
              <a:t>S</a:t>
            </a:r>
            <a:r>
              <a:rPr sz="2800" spc="-15" dirty="0">
                <a:latin typeface="Calibri"/>
                <a:cs typeface="Calibri"/>
              </a:rPr>
              <a:t>o</a:t>
            </a:r>
            <a:r>
              <a:rPr sz="2800" spc="-20" dirty="0">
                <a:latin typeface="Calibri"/>
                <a:cs typeface="Calibri"/>
              </a:rPr>
              <a:t>li</a:t>
            </a:r>
            <a:r>
              <a:rPr sz="2800" spc="-10" dirty="0">
                <a:latin typeface="Calibri"/>
                <a:cs typeface="Calibri"/>
              </a:rPr>
              <a:t>c</a:t>
            </a:r>
            <a:r>
              <a:rPr sz="2800" spc="-20" dirty="0">
                <a:latin typeface="Calibri"/>
                <a:cs typeface="Calibri"/>
              </a:rPr>
              <a:t>i</a:t>
            </a:r>
            <a:r>
              <a:rPr sz="2800" spc="-50" dirty="0">
                <a:latin typeface="Calibri"/>
                <a:cs typeface="Calibri"/>
              </a:rPr>
              <a:t>t</a:t>
            </a:r>
            <a:r>
              <a:rPr sz="2800" spc="-35" dirty="0">
                <a:latin typeface="Calibri"/>
                <a:cs typeface="Calibri"/>
              </a:rPr>
              <a:t>a</a:t>
            </a:r>
            <a:r>
              <a:rPr sz="2800" spc="-10" dirty="0">
                <a:latin typeface="Calibri"/>
                <a:cs typeface="Calibri"/>
              </a:rPr>
              <a:t>t</a:t>
            </a:r>
            <a:r>
              <a:rPr sz="2800" spc="-20" dirty="0">
                <a:latin typeface="Calibri"/>
                <a:cs typeface="Calibri"/>
              </a:rPr>
              <a:t>i</a:t>
            </a:r>
            <a:r>
              <a:rPr sz="2800" spc="-15" dirty="0">
                <a:latin typeface="Calibri"/>
                <a:cs typeface="Calibri"/>
              </a:rPr>
              <a:t>on</a:t>
            </a:r>
            <a:r>
              <a:rPr sz="2800" spc="10" dirty="0">
                <a:latin typeface="Calibri"/>
                <a:cs typeface="Calibri"/>
              </a:rPr>
              <a:t> </a:t>
            </a:r>
            <a:r>
              <a:rPr sz="2800" spc="-10" dirty="0">
                <a:latin typeface="Calibri"/>
                <a:cs typeface="Calibri"/>
              </a:rPr>
              <a:t>a</a:t>
            </a:r>
            <a:r>
              <a:rPr sz="2800" spc="-20" dirty="0">
                <a:latin typeface="Calibri"/>
                <a:cs typeface="Calibri"/>
              </a:rPr>
              <a:t>n</a:t>
            </a:r>
            <a:r>
              <a:rPr sz="2800" spc="-15" dirty="0">
                <a:latin typeface="Calibri"/>
                <a:cs typeface="Calibri"/>
              </a:rPr>
              <a:t>d</a:t>
            </a:r>
            <a:r>
              <a:rPr sz="2800" spc="20" dirty="0">
                <a:latin typeface="Calibri"/>
                <a:cs typeface="Calibri"/>
              </a:rPr>
              <a:t> </a:t>
            </a:r>
            <a:r>
              <a:rPr sz="2800" spc="-20" dirty="0">
                <a:latin typeface="Calibri"/>
                <a:cs typeface="Calibri"/>
              </a:rPr>
              <a:t>lin</a:t>
            </a:r>
            <a:r>
              <a:rPr sz="2800" spc="-40" dirty="0">
                <a:latin typeface="Calibri"/>
                <a:cs typeface="Calibri"/>
              </a:rPr>
              <a:t>k</a:t>
            </a:r>
            <a:r>
              <a:rPr sz="2800" spc="-15" dirty="0">
                <a:latin typeface="Calibri"/>
                <a:cs typeface="Calibri"/>
              </a:rPr>
              <a:t>s</a:t>
            </a:r>
            <a:endParaRPr sz="2800">
              <a:latin typeface="Calibri"/>
              <a:cs typeface="Calibri"/>
            </a:endParaRPr>
          </a:p>
          <a:p>
            <a:pPr marL="355600" indent="-342900">
              <a:lnSpc>
                <a:spcPct val="100000"/>
              </a:lnSpc>
              <a:spcBef>
                <a:spcPts val="670"/>
              </a:spcBef>
              <a:buFont typeface="Arial"/>
              <a:buChar char="•"/>
              <a:tabLst>
                <a:tab pos="355600" algn="l"/>
              </a:tabLst>
            </a:pPr>
            <a:r>
              <a:rPr sz="2800" spc="-25" dirty="0">
                <a:latin typeface="Calibri"/>
                <a:cs typeface="Calibri"/>
              </a:rPr>
              <a:t>NS</a:t>
            </a:r>
            <a:r>
              <a:rPr sz="2800" spc="-15" dirty="0">
                <a:latin typeface="Calibri"/>
                <a:cs typeface="Calibri"/>
              </a:rPr>
              <a:t>F</a:t>
            </a:r>
            <a:r>
              <a:rPr sz="2800" spc="25" dirty="0">
                <a:latin typeface="Calibri"/>
                <a:cs typeface="Calibri"/>
              </a:rPr>
              <a:t> </a:t>
            </a:r>
            <a:r>
              <a:rPr sz="2800" spc="-20" dirty="0">
                <a:latin typeface="Calibri"/>
                <a:cs typeface="Calibri"/>
              </a:rPr>
              <a:t>G</a:t>
            </a:r>
            <a:r>
              <a:rPr sz="2800" spc="-15" dirty="0">
                <a:latin typeface="Calibri"/>
                <a:cs typeface="Calibri"/>
              </a:rPr>
              <a:t>R</a:t>
            </a:r>
            <a:r>
              <a:rPr sz="2800" spc="-20" dirty="0">
                <a:latin typeface="Calibri"/>
                <a:cs typeface="Calibri"/>
              </a:rPr>
              <a:t>F</a:t>
            </a:r>
            <a:r>
              <a:rPr sz="2800" spc="-15" dirty="0">
                <a:latin typeface="Calibri"/>
                <a:cs typeface="Calibri"/>
              </a:rPr>
              <a:t>P</a:t>
            </a:r>
            <a:r>
              <a:rPr sz="2800" spc="10" dirty="0">
                <a:latin typeface="Calibri"/>
                <a:cs typeface="Calibri"/>
              </a:rPr>
              <a:t> </a:t>
            </a:r>
            <a:r>
              <a:rPr sz="2800" spc="-90" dirty="0">
                <a:latin typeface="Calibri"/>
                <a:cs typeface="Calibri"/>
              </a:rPr>
              <a:t>F</a:t>
            </a:r>
            <a:r>
              <a:rPr sz="2800" spc="-10" dirty="0">
                <a:latin typeface="Calibri"/>
                <a:cs typeface="Calibri"/>
              </a:rPr>
              <a:t>a</a:t>
            </a:r>
            <a:r>
              <a:rPr sz="2800" spc="-55" dirty="0">
                <a:latin typeface="Calibri"/>
                <a:cs typeface="Calibri"/>
              </a:rPr>
              <a:t>s</a:t>
            </a:r>
            <a:r>
              <a:rPr sz="2800" spc="-15" dirty="0">
                <a:latin typeface="Calibri"/>
                <a:cs typeface="Calibri"/>
              </a:rPr>
              <a:t>tL</a:t>
            </a:r>
            <a:r>
              <a:rPr sz="2800" spc="-10" dirty="0">
                <a:latin typeface="Calibri"/>
                <a:cs typeface="Calibri"/>
              </a:rPr>
              <a:t>a</a:t>
            </a:r>
            <a:r>
              <a:rPr sz="2800" spc="-20" dirty="0">
                <a:latin typeface="Calibri"/>
                <a:cs typeface="Calibri"/>
              </a:rPr>
              <a:t>n</a:t>
            </a:r>
            <a:r>
              <a:rPr sz="2800" spc="-15" dirty="0">
                <a:latin typeface="Calibri"/>
                <a:cs typeface="Calibri"/>
              </a:rPr>
              <a:t>e</a:t>
            </a:r>
            <a:r>
              <a:rPr sz="2800" spc="15" dirty="0">
                <a:latin typeface="Calibri"/>
                <a:cs typeface="Calibri"/>
              </a:rPr>
              <a:t> </a:t>
            </a:r>
            <a:r>
              <a:rPr sz="2800" spc="-140" dirty="0">
                <a:latin typeface="Calibri"/>
                <a:cs typeface="Calibri"/>
              </a:rPr>
              <a:t>W</a:t>
            </a:r>
            <a:r>
              <a:rPr sz="2800" spc="-15" dirty="0">
                <a:latin typeface="Calibri"/>
                <a:cs typeface="Calibri"/>
              </a:rPr>
              <a:t>e</a:t>
            </a:r>
            <a:r>
              <a:rPr sz="2800" spc="-35" dirty="0">
                <a:latin typeface="Calibri"/>
                <a:cs typeface="Calibri"/>
              </a:rPr>
              <a:t>b</a:t>
            </a:r>
            <a:r>
              <a:rPr sz="2800" spc="-20" dirty="0">
                <a:latin typeface="Calibri"/>
                <a:cs typeface="Calibri"/>
              </a:rPr>
              <a:t>si</a:t>
            </a:r>
            <a:r>
              <a:rPr sz="2800" spc="-35" dirty="0">
                <a:latin typeface="Calibri"/>
                <a:cs typeface="Calibri"/>
              </a:rPr>
              <a:t>t</a:t>
            </a:r>
            <a:r>
              <a:rPr sz="2800" spc="-15" dirty="0">
                <a:latin typeface="Calibri"/>
                <a:cs typeface="Calibri"/>
              </a:rPr>
              <a:t>e</a:t>
            </a:r>
            <a:r>
              <a:rPr sz="2800" spc="15" dirty="0">
                <a:latin typeface="Calibri"/>
                <a:cs typeface="Calibri"/>
              </a:rPr>
              <a:t> </a:t>
            </a:r>
            <a:r>
              <a:rPr sz="2800" spc="-5" dirty="0">
                <a:latin typeface="Calibri"/>
                <a:cs typeface="Calibri"/>
              </a:rPr>
              <a:t>(</a:t>
            </a:r>
            <a:r>
              <a:rPr sz="2800" spc="-75" dirty="0">
                <a:latin typeface="Calibri"/>
                <a:cs typeface="Calibri"/>
              </a:rPr>
              <a:t>f</a:t>
            </a:r>
            <a:r>
              <a:rPr sz="2800" spc="-10" dirty="0">
                <a:latin typeface="Calibri"/>
                <a:cs typeface="Calibri"/>
              </a:rPr>
              <a:t>a</a:t>
            </a:r>
            <a:r>
              <a:rPr sz="2800" spc="-55" dirty="0">
                <a:latin typeface="Calibri"/>
                <a:cs typeface="Calibri"/>
              </a:rPr>
              <a:t>s</a:t>
            </a:r>
            <a:r>
              <a:rPr sz="2800" spc="-10" dirty="0">
                <a:latin typeface="Calibri"/>
                <a:cs typeface="Calibri"/>
              </a:rPr>
              <a:t>t</a:t>
            </a:r>
            <a:r>
              <a:rPr sz="2800" spc="-20" dirty="0">
                <a:latin typeface="Calibri"/>
                <a:cs typeface="Calibri"/>
              </a:rPr>
              <a:t>l</a:t>
            </a:r>
            <a:r>
              <a:rPr sz="2800" spc="-10" dirty="0">
                <a:latin typeface="Calibri"/>
                <a:cs typeface="Calibri"/>
              </a:rPr>
              <a:t>a</a:t>
            </a:r>
            <a:r>
              <a:rPr sz="2800" spc="-20" dirty="0">
                <a:latin typeface="Calibri"/>
                <a:cs typeface="Calibri"/>
              </a:rPr>
              <a:t>n</a:t>
            </a:r>
            <a:r>
              <a:rPr sz="2800" spc="-15" dirty="0">
                <a:latin typeface="Calibri"/>
                <a:cs typeface="Calibri"/>
              </a:rPr>
              <a:t>e.</a:t>
            </a:r>
            <a:r>
              <a:rPr sz="2800" spc="-20" dirty="0">
                <a:latin typeface="Calibri"/>
                <a:cs typeface="Calibri"/>
              </a:rPr>
              <a:t>n</a:t>
            </a:r>
            <a:r>
              <a:rPr sz="2800" spc="-45" dirty="0">
                <a:latin typeface="Calibri"/>
                <a:cs typeface="Calibri"/>
              </a:rPr>
              <a:t>s</a:t>
            </a:r>
            <a:r>
              <a:rPr sz="2800" spc="-195" dirty="0">
                <a:latin typeface="Calibri"/>
                <a:cs typeface="Calibri"/>
              </a:rPr>
              <a:t>f</a:t>
            </a:r>
            <a:r>
              <a:rPr sz="2800" spc="25" dirty="0">
                <a:latin typeface="Calibri"/>
                <a:cs typeface="Calibri"/>
              </a:rPr>
              <a:t>.</a:t>
            </a:r>
            <a:r>
              <a:rPr sz="2800" spc="-40" dirty="0">
                <a:latin typeface="Calibri"/>
                <a:cs typeface="Calibri"/>
              </a:rPr>
              <a:t>g</a:t>
            </a:r>
            <a:r>
              <a:rPr sz="2800" spc="-25" dirty="0">
                <a:latin typeface="Calibri"/>
                <a:cs typeface="Calibri"/>
              </a:rPr>
              <a:t>o</a:t>
            </a:r>
            <a:r>
              <a:rPr sz="2800" spc="-20" dirty="0">
                <a:latin typeface="Calibri"/>
                <a:cs typeface="Calibri"/>
              </a:rPr>
              <a:t>v</a:t>
            </a:r>
            <a:r>
              <a:rPr sz="2800" spc="-65" dirty="0">
                <a:latin typeface="Calibri"/>
                <a:cs typeface="Calibri"/>
              </a:rPr>
              <a:t>/</a:t>
            </a:r>
            <a:r>
              <a:rPr sz="2800" spc="-15" dirty="0">
                <a:latin typeface="Calibri"/>
                <a:cs typeface="Calibri"/>
              </a:rPr>
              <a:t>g</a:t>
            </a:r>
            <a:r>
              <a:rPr sz="2800" spc="-20" dirty="0">
                <a:latin typeface="Calibri"/>
                <a:cs typeface="Calibri"/>
              </a:rPr>
              <a:t>rfp</a:t>
            </a:r>
            <a:r>
              <a:rPr sz="2800" spc="-10" dirty="0">
                <a:latin typeface="Calibri"/>
                <a:cs typeface="Calibri"/>
              </a:rPr>
              <a:t>)</a:t>
            </a:r>
            <a:endParaRPr sz="2800">
              <a:latin typeface="Calibri"/>
              <a:cs typeface="Calibri"/>
            </a:endParaRPr>
          </a:p>
          <a:p>
            <a:pPr marL="756285" lvl="1" indent="-286385">
              <a:lnSpc>
                <a:spcPct val="100000"/>
              </a:lnSpc>
              <a:spcBef>
                <a:spcPts val="670"/>
              </a:spcBef>
              <a:buFont typeface="Arial"/>
              <a:buChar char="–"/>
              <a:tabLst>
                <a:tab pos="756920" algn="l"/>
              </a:tabLst>
            </a:pPr>
            <a:r>
              <a:rPr sz="2800" spc="-20" dirty="0">
                <a:latin typeface="Calibri"/>
                <a:cs typeface="Calibri"/>
              </a:rPr>
              <a:t>Appli</a:t>
            </a:r>
            <a:r>
              <a:rPr sz="2800" spc="-35" dirty="0">
                <a:latin typeface="Calibri"/>
                <a:cs typeface="Calibri"/>
              </a:rPr>
              <a:t>ca</a:t>
            </a:r>
            <a:r>
              <a:rPr sz="2800" spc="-10" dirty="0">
                <a:latin typeface="Calibri"/>
                <a:cs typeface="Calibri"/>
              </a:rPr>
              <a:t>t</a:t>
            </a:r>
            <a:r>
              <a:rPr sz="2800" spc="-20" dirty="0">
                <a:latin typeface="Calibri"/>
                <a:cs typeface="Calibri"/>
              </a:rPr>
              <a:t>i</a:t>
            </a:r>
            <a:r>
              <a:rPr sz="2800" spc="-15" dirty="0">
                <a:latin typeface="Calibri"/>
                <a:cs typeface="Calibri"/>
              </a:rPr>
              <a:t>o</a:t>
            </a:r>
            <a:r>
              <a:rPr sz="2800" spc="-20" dirty="0">
                <a:latin typeface="Calibri"/>
                <a:cs typeface="Calibri"/>
              </a:rPr>
              <a:t>n</a:t>
            </a:r>
            <a:r>
              <a:rPr sz="2800" spc="-10" dirty="0">
                <a:latin typeface="Calibri"/>
                <a:cs typeface="Calibri"/>
              </a:rPr>
              <a:t>,</a:t>
            </a:r>
            <a:r>
              <a:rPr sz="2800" spc="35" dirty="0">
                <a:latin typeface="Calibri"/>
                <a:cs typeface="Calibri"/>
              </a:rPr>
              <a:t> </a:t>
            </a:r>
            <a:r>
              <a:rPr sz="2800" spc="-15" dirty="0">
                <a:latin typeface="Calibri"/>
                <a:cs typeface="Calibri"/>
              </a:rPr>
              <a:t>g</a:t>
            </a:r>
            <a:r>
              <a:rPr sz="2800" spc="-20" dirty="0">
                <a:latin typeface="Calibri"/>
                <a:cs typeface="Calibri"/>
              </a:rPr>
              <a:t>uid</a:t>
            </a:r>
            <a:r>
              <a:rPr sz="2800" spc="-15" dirty="0">
                <a:latin typeface="Calibri"/>
                <a:cs typeface="Calibri"/>
              </a:rPr>
              <a:t>e</a:t>
            </a:r>
            <a:r>
              <a:rPr sz="2800" spc="-20" dirty="0">
                <a:latin typeface="Calibri"/>
                <a:cs typeface="Calibri"/>
              </a:rPr>
              <a:t>s</a:t>
            </a:r>
            <a:r>
              <a:rPr sz="2800" spc="-10" dirty="0">
                <a:latin typeface="Calibri"/>
                <a:cs typeface="Calibri"/>
              </a:rPr>
              <a:t>,</a:t>
            </a:r>
            <a:r>
              <a:rPr sz="2800" spc="25" dirty="0">
                <a:latin typeface="Calibri"/>
                <a:cs typeface="Calibri"/>
              </a:rPr>
              <a:t> </a:t>
            </a:r>
            <a:r>
              <a:rPr sz="2800" spc="-10" dirty="0">
                <a:latin typeface="Calibri"/>
                <a:cs typeface="Calibri"/>
              </a:rPr>
              <a:t>a</a:t>
            </a:r>
            <a:r>
              <a:rPr sz="2800" spc="-20" dirty="0">
                <a:latin typeface="Calibri"/>
                <a:cs typeface="Calibri"/>
              </a:rPr>
              <a:t>nn</a:t>
            </a:r>
            <a:r>
              <a:rPr sz="2800" spc="-15" dirty="0">
                <a:latin typeface="Calibri"/>
                <a:cs typeface="Calibri"/>
              </a:rPr>
              <a:t>o</a:t>
            </a:r>
            <a:r>
              <a:rPr sz="2800" spc="-20" dirty="0">
                <a:latin typeface="Calibri"/>
                <a:cs typeface="Calibri"/>
              </a:rPr>
              <a:t>un</a:t>
            </a:r>
            <a:r>
              <a:rPr sz="2800" spc="-10" dirty="0">
                <a:latin typeface="Calibri"/>
                <a:cs typeface="Calibri"/>
              </a:rPr>
              <a:t>c</a:t>
            </a:r>
            <a:r>
              <a:rPr sz="2800" spc="-15" dirty="0">
                <a:latin typeface="Calibri"/>
                <a:cs typeface="Calibri"/>
              </a:rPr>
              <a:t>e</a:t>
            </a:r>
            <a:r>
              <a:rPr sz="2800" spc="-30" dirty="0">
                <a:latin typeface="Calibri"/>
                <a:cs typeface="Calibri"/>
              </a:rPr>
              <a:t>m</a:t>
            </a:r>
            <a:r>
              <a:rPr sz="2800" spc="-15" dirty="0">
                <a:latin typeface="Calibri"/>
                <a:cs typeface="Calibri"/>
              </a:rPr>
              <a:t>e</a:t>
            </a:r>
            <a:r>
              <a:rPr sz="2800" spc="-45" dirty="0">
                <a:latin typeface="Calibri"/>
                <a:cs typeface="Calibri"/>
              </a:rPr>
              <a:t>n</a:t>
            </a:r>
            <a:r>
              <a:rPr sz="2800" spc="-15" dirty="0">
                <a:latin typeface="Calibri"/>
                <a:cs typeface="Calibri"/>
              </a:rPr>
              <a:t>ts</a:t>
            </a:r>
            <a:endParaRPr sz="2800">
              <a:latin typeface="Calibri"/>
              <a:cs typeface="Calibri"/>
            </a:endParaRPr>
          </a:p>
          <a:p>
            <a:pPr marL="355600" indent="-342900">
              <a:lnSpc>
                <a:spcPct val="100000"/>
              </a:lnSpc>
              <a:spcBef>
                <a:spcPts val="670"/>
              </a:spcBef>
              <a:buFont typeface="Arial"/>
              <a:buChar char="•"/>
              <a:tabLst>
                <a:tab pos="355600" algn="l"/>
              </a:tabLst>
            </a:pPr>
            <a:r>
              <a:rPr sz="2800" spc="-20" dirty="0">
                <a:latin typeface="Calibri"/>
                <a:cs typeface="Calibri"/>
              </a:rPr>
              <a:t>G</a:t>
            </a:r>
            <a:r>
              <a:rPr sz="2800" spc="-15" dirty="0">
                <a:latin typeface="Calibri"/>
                <a:cs typeface="Calibri"/>
              </a:rPr>
              <a:t>R</a:t>
            </a:r>
            <a:r>
              <a:rPr sz="2800" spc="-20" dirty="0">
                <a:latin typeface="Calibri"/>
                <a:cs typeface="Calibri"/>
              </a:rPr>
              <a:t>F</a:t>
            </a:r>
            <a:r>
              <a:rPr sz="2800" spc="-15" dirty="0">
                <a:latin typeface="Calibri"/>
                <a:cs typeface="Calibri"/>
              </a:rPr>
              <a:t>P</a:t>
            </a:r>
            <a:r>
              <a:rPr sz="2800" spc="10" dirty="0">
                <a:latin typeface="Calibri"/>
                <a:cs typeface="Calibri"/>
              </a:rPr>
              <a:t> </a:t>
            </a:r>
            <a:r>
              <a:rPr sz="2800" spc="-140" dirty="0">
                <a:latin typeface="Calibri"/>
                <a:cs typeface="Calibri"/>
              </a:rPr>
              <a:t>W</a:t>
            </a:r>
            <a:r>
              <a:rPr sz="2800" spc="-15" dirty="0">
                <a:latin typeface="Calibri"/>
                <a:cs typeface="Calibri"/>
              </a:rPr>
              <a:t>e</a:t>
            </a:r>
            <a:r>
              <a:rPr sz="2800" spc="-35" dirty="0">
                <a:latin typeface="Calibri"/>
                <a:cs typeface="Calibri"/>
              </a:rPr>
              <a:t>b</a:t>
            </a:r>
            <a:r>
              <a:rPr sz="2800" spc="-20" dirty="0">
                <a:latin typeface="Calibri"/>
                <a:cs typeface="Calibri"/>
              </a:rPr>
              <a:t>si</a:t>
            </a:r>
            <a:r>
              <a:rPr sz="2800" spc="-35" dirty="0">
                <a:latin typeface="Calibri"/>
                <a:cs typeface="Calibri"/>
              </a:rPr>
              <a:t>t</a:t>
            </a:r>
            <a:r>
              <a:rPr sz="2800" spc="-15" dirty="0">
                <a:latin typeface="Calibri"/>
                <a:cs typeface="Calibri"/>
              </a:rPr>
              <a:t>e</a:t>
            </a:r>
            <a:r>
              <a:rPr sz="2800" spc="25" dirty="0">
                <a:latin typeface="Calibri"/>
                <a:cs typeface="Calibri"/>
              </a:rPr>
              <a:t> </a:t>
            </a:r>
            <a:r>
              <a:rPr sz="2800" spc="-5" dirty="0">
                <a:latin typeface="Calibri"/>
                <a:cs typeface="Calibri"/>
              </a:rPr>
              <a:t>(</a:t>
            </a:r>
            <a:r>
              <a:rPr sz="2800" spc="-20" dirty="0">
                <a:latin typeface="Calibri"/>
                <a:cs typeface="Calibri"/>
              </a:rPr>
              <a:t>n</a:t>
            </a:r>
            <a:r>
              <a:rPr sz="2800" spc="-45" dirty="0">
                <a:latin typeface="Calibri"/>
                <a:cs typeface="Calibri"/>
              </a:rPr>
              <a:t>s</a:t>
            </a:r>
            <a:r>
              <a:rPr sz="2800" spc="-95" dirty="0">
                <a:latin typeface="Calibri"/>
                <a:cs typeface="Calibri"/>
              </a:rPr>
              <a:t>f</a:t>
            </a:r>
            <a:r>
              <a:rPr sz="2800" spc="-15" dirty="0">
                <a:latin typeface="Calibri"/>
                <a:cs typeface="Calibri"/>
              </a:rPr>
              <a:t>g</a:t>
            </a:r>
            <a:r>
              <a:rPr sz="2800" spc="-20" dirty="0">
                <a:latin typeface="Calibri"/>
                <a:cs typeface="Calibri"/>
              </a:rPr>
              <a:t>rfp</a:t>
            </a:r>
            <a:r>
              <a:rPr sz="2800" dirty="0">
                <a:latin typeface="Calibri"/>
                <a:cs typeface="Calibri"/>
              </a:rPr>
              <a:t>.</a:t>
            </a:r>
            <a:r>
              <a:rPr sz="2800" spc="-15" dirty="0">
                <a:latin typeface="Calibri"/>
                <a:cs typeface="Calibri"/>
              </a:rPr>
              <a:t>o</a:t>
            </a:r>
            <a:r>
              <a:rPr sz="2800" spc="-50" dirty="0">
                <a:latin typeface="Calibri"/>
                <a:cs typeface="Calibri"/>
              </a:rPr>
              <a:t>r</a:t>
            </a:r>
            <a:r>
              <a:rPr sz="2800" spc="-15" dirty="0">
                <a:latin typeface="Calibri"/>
                <a:cs typeface="Calibri"/>
              </a:rPr>
              <a:t>g)</a:t>
            </a:r>
            <a:endParaRPr sz="2800">
              <a:latin typeface="Calibri"/>
              <a:cs typeface="Calibri"/>
            </a:endParaRPr>
          </a:p>
          <a:p>
            <a:pPr marL="355600" indent="-342900">
              <a:lnSpc>
                <a:spcPct val="100000"/>
              </a:lnSpc>
              <a:spcBef>
                <a:spcPts val="670"/>
              </a:spcBef>
              <a:buFont typeface="Arial"/>
              <a:buChar char="•"/>
              <a:tabLst>
                <a:tab pos="355600" algn="l"/>
              </a:tabLst>
            </a:pPr>
            <a:r>
              <a:rPr sz="2800" spc="-20" dirty="0">
                <a:latin typeface="Calibri"/>
                <a:cs typeface="Calibri"/>
              </a:rPr>
              <a:t>Cu</a:t>
            </a:r>
            <a:r>
              <a:rPr sz="2800" spc="-15" dirty="0">
                <a:latin typeface="Calibri"/>
                <a:cs typeface="Calibri"/>
              </a:rPr>
              <a:t>r</a:t>
            </a:r>
            <a:r>
              <a:rPr sz="2800" spc="-50" dirty="0">
                <a:latin typeface="Calibri"/>
                <a:cs typeface="Calibri"/>
              </a:rPr>
              <a:t>r</a:t>
            </a:r>
            <a:r>
              <a:rPr sz="2800" spc="-15" dirty="0">
                <a:latin typeface="Calibri"/>
                <a:cs typeface="Calibri"/>
              </a:rPr>
              <a:t>e</a:t>
            </a:r>
            <a:r>
              <a:rPr sz="2800" spc="-45" dirty="0">
                <a:latin typeface="Calibri"/>
                <a:cs typeface="Calibri"/>
              </a:rPr>
              <a:t>n</a:t>
            </a:r>
            <a:r>
              <a:rPr sz="2800" spc="-10" dirty="0">
                <a:latin typeface="Calibri"/>
                <a:cs typeface="Calibri"/>
              </a:rPr>
              <a:t>t</a:t>
            </a:r>
            <a:r>
              <a:rPr sz="2800" spc="25" dirty="0">
                <a:latin typeface="Calibri"/>
                <a:cs typeface="Calibri"/>
              </a:rPr>
              <a:t> </a:t>
            </a:r>
            <a:r>
              <a:rPr sz="2800" spc="-20" dirty="0">
                <a:latin typeface="Calibri"/>
                <a:cs typeface="Calibri"/>
              </a:rPr>
              <a:t>&amp;</a:t>
            </a:r>
            <a:r>
              <a:rPr sz="2800" dirty="0">
                <a:latin typeface="Calibri"/>
                <a:cs typeface="Calibri"/>
              </a:rPr>
              <a:t> </a:t>
            </a:r>
            <a:r>
              <a:rPr sz="2800" spc="-75" dirty="0">
                <a:latin typeface="Calibri"/>
                <a:cs typeface="Calibri"/>
              </a:rPr>
              <a:t>f</a:t>
            </a:r>
            <a:r>
              <a:rPr sz="2800" spc="-15" dirty="0">
                <a:latin typeface="Calibri"/>
                <a:cs typeface="Calibri"/>
              </a:rPr>
              <a:t>or</a:t>
            </a:r>
            <a:r>
              <a:rPr sz="2800" spc="-30" dirty="0">
                <a:latin typeface="Calibri"/>
                <a:cs typeface="Calibri"/>
              </a:rPr>
              <a:t>m</a:t>
            </a:r>
            <a:r>
              <a:rPr sz="2800" spc="-15" dirty="0">
                <a:latin typeface="Calibri"/>
                <a:cs typeface="Calibri"/>
              </a:rPr>
              <a:t>er</a:t>
            </a:r>
            <a:r>
              <a:rPr sz="2800" spc="10" dirty="0">
                <a:latin typeface="Calibri"/>
                <a:cs typeface="Calibri"/>
              </a:rPr>
              <a:t> </a:t>
            </a:r>
            <a:r>
              <a:rPr sz="2800" spc="-55" dirty="0">
                <a:latin typeface="Calibri"/>
                <a:cs typeface="Calibri"/>
              </a:rPr>
              <a:t>F</a:t>
            </a:r>
            <a:r>
              <a:rPr sz="2800" spc="-15" dirty="0">
                <a:latin typeface="Calibri"/>
                <a:cs typeface="Calibri"/>
              </a:rPr>
              <a:t>e</a:t>
            </a:r>
            <a:r>
              <a:rPr sz="2800" spc="-20" dirty="0">
                <a:latin typeface="Calibri"/>
                <a:cs typeface="Calibri"/>
              </a:rPr>
              <a:t>l</a:t>
            </a:r>
            <a:r>
              <a:rPr sz="2800" spc="-10" dirty="0">
                <a:latin typeface="Calibri"/>
                <a:cs typeface="Calibri"/>
              </a:rPr>
              <a:t>l</a:t>
            </a:r>
            <a:r>
              <a:rPr sz="2800" spc="-25" dirty="0">
                <a:latin typeface="Calibri"/>
                <a:cs typeface="Calibri"/>
              </a:rPr>
              <a:t>o</a:t>
            </a:r>
            <a:r>
              <a:rPr sz="2800" spc="-40" dirty="0">
                <a:latin typeface="Calibri"/>
                <a:cs typeface="Calibri"/>
              </a:rPr>
              <a:t>w</a:t>
            </a:r>
            <a:r>
              <a:rPr sz="2800" spc="-15" dirty="0">
                <a:latin typeface="Calibri"/>
                <a:cs typeface="Calibri"/>
              </a:rPr>
              <a:t>s</a:t>
            </a:r>
            <a:endParaRPr sz="2800">
              <a:latin typeface="Calibri"/>
              <a:cs typeface="Calibri"/>
            </a:endParaRPr>
          </a:p>
          <a:p>
            <a:pPr marL="355600" indent="-342900">
              <a:lnSpc>
                <a:spcPct val="100000"/>
              </a:lnSpc>
              <a:spcBef>
                <a:spcPts val="670"/>
              </a:spcBef>
              <a:buFont typeface="Arial"/>
              <a:buChar char="•"/>
              <a:tabLst>
                <a:tab pos="355600" algn="l"/>
              </a:tabLst>
            </a:pPr>
            <a:r>
              <a:rPr sz="2800" spc="-20" dirty="0">
                <a:latin typeface="Calibri"/>
                <a:cs typeface="Calibri"/>
              </a:rPr>
              <a:t>Ph</a:t>
            </a:r>
            <a:r>
              <a:rPr sz="2800" spc="-15" dirty="0">
                <a:latin typeface="Calibri"/>
                <a:cs typeface="Calibri"/>
              </a:rPr>
              <a:t>o</a:t>
            </a:r>
            <a:r>
              <a:rPr sz="2800" spc="-20" dirty="0">
                <a:latin typeface="Calibri"/>
                <a:cs typeface="Calibri"/>
              </a:rPr>
              <a:t>n</a:t>
            </a:r>
            <a:r>
              <a:rPr sz="2800" spc="-15" dirty="0">
                <a:latin typeface="Calibri"/>
                <a:cs typeface="Calibri"/>
              </a:rPr>
              <a:t>e</a:t>
            </a:r>
            <a:r>
              <a:rPr sz="2800" spc="25" dirty="0">
                <a:latin typeface="Calibri"/>
                <a:cs typeface="Calibri"/>
              </a:rPr>
              <a:t> </a:t>
            </a:r>
            <a:r>
              <a:rPr sz="2800" spc="-20" dirty="0">
                <a:latin typeface="Calibri"/>
                <a:cs typeface="Calibri"/>
              </a:rPr>
              <a:t>&amp;</a:t>
            </a:r>
            <a:r>
              <a:rPr sz="2800" spc="15" dirty="0">
                <a:latin typeface="Calibri"/>
                <a:cs typeface="Calibri"/>
              </a:rPr>
              <a:t> </a:t>
            </a:r>
            <a:r>
              <a:rPr sz="2800" spc="-20" dirty="0">
                <a:latin typeface="Calibri"/>
                <a:cs typeface="Calibri"/>
              </a:rPr>
              <a:t>e</a:t>
            </a:r>
            <a:r>
              <a:rPr sz="2800" spc="-15" dirty="0">
                <a:latin typeface="Calibri"/>
                <a:cs typeface="Calibri"/>
              </a:rPr>
              <a:t>-</a:t>
            </a:r>
            <a:r>
              <a:rPr sz="2800" spc="-30" dirty="0">
                <a:latin typeface="Calibri"/>
                <a:cs typeface="Calibri"/>
              </a:rPr>
              <a:t>m</a:t>
            </a:r>
            <a:r>
              <a:rPr sz="2800" spc="-10" dirty="0">
                <a:latin typeface="Calibri"/>
                <a:cs typeface="Calibri"/>
              </a:rPr>
              <a:t>ail</a:t>
            </a:r>
            <a:endParaRPr sz="2800">
              <a:latin typeface="Calibri"/>
              <a:cs typeface="Calibri"/>
            </a:endParaRPr>
          </a:p>
          <a:p>
            <a:pPr marL="469900">
              <a:lnSpc>
                <a:spcPct val="100000"/>
              </a:lnSpc>
              <a:spcBef>
                <a:spcPts val="670"/>
              </a:spcBef>
            </a:pPr>
            <a:r>
              <a:rPr sz="2800" spc="-20" dirty="0">
                <a:latin typeface="Arial"/>
                <a:cs typeface="Arial"/>
              </a:rPr>
              <a:t>–</a:t>
            </a:r>
            <a:r>
              <a:rPr sz="2800" spc="-80" dirty="0">
                <a:latin typeface="Arial"/>
                <a:cs typeface="Arial"/>
              </a:rPr>
              <a:t> </a:t>
            </a:r>
            <a:r>
              <a:rPr sz="2800" spc="-20" dirty="0">
                <a:latin typeface="Calibri"/>
                <a:cs typeface="Calibri"/>
              </a:rPr>
              <a:t>86</a:t>
            </a:r>
            <a:r>
              <a:rPr sz="2800" spc="-15" dirty="0">
                <a:latin typeface="Calibri"/>
                <a:cs typeface="Calibri"/>
              </a:rPr>
              <a:t>6</a:t>
            </a:r>
            <a:r>
              <a:rPr sz="2800" spc="-20" dirty="0">
                <a:latin typeface="Calibri"/>
                <a:cs typeface="Calibri"/>
              </a:rPr>
              <a:t>-NS</a:t>
            </a:r>
            <a:r>
              <a:rPr sz="2800" spc="-5" dirty="0">
                <a:latin typeface="Calibri"/>
                <a:cs typeface="Calibri"/>
              </a:rPr>
              <a:t>F</a:t>
            </a:r>
            <a:r>
              <a:rPr sz="2800" spc="-15" dirty="0">
                <a:latin typeface="Calibri"/>
                <a:cs typeface="Calibri"/>
              </a:rPr>
              <a:t>-</a:t>
            </a:r>
            <a:r>
              <a:rPr sz="2800" spc="-20" dirty="0">
                <a:latin typeface="Calibri"/>
                <a:cs typeface="Calibri"/>
              </a:rPr>
              <a:t>G</a:t>
            </a:r>
            <a:r>
              <a:rPr sz="2800" spc="-10" dirty="0">
                <a:latin typeface="Calibri"/>
                <a:cs typeface="Calibri"/>
              </a:rPr>
              <a:t>RF</a:t>
            </a:r>
            <a:r>
              <a:rPr sz="2800" spc="-15" dirty="0">
                <a:latin typeface="Calibri"/>
                <a:cs typeface="Calibri"/>
              </a:rPr>
              <a:t>P</a:t>
            </a:r>
            <a:r>
              <a:rPr sz="2800" spc="55" dirty="0">
                <a:latin typeface="Calibri"/>
                <a:cs typeface="Calibri"/>
              </a:rPr>
              <a:t> </a:t>
            </a:r>
            <a:r>
              <a:rPr sz="2800" spc="-5" dirty="0">
                <a:latin typeface="Calibri"/>
                <a:cs typeface="Calibri"/>
              </a:rPr>
              <a:t>(</a:t>
            </a:r>
            <a:r>
              <a:rPr sz="2800" spc="-20" dirty="0">
                <a:latin typeface="Calibri"/>
                <a:cs typeface="Calibri"/>
              </a:rPr>
              <a:t>67</a:t>
            </a:r>
            <a:r>
              <a:rPr sz="2800" spc="-15" dirty="0">
                <a:latin typeface="Calibri"/>
                <a:cs typeface="Calibri"/>
              </a:rPr>
              <a:t>3</a:t>
            </a:r>
            <a:r>
              <a:rPr sz="2800" spc="-20" dirty="0">
                <a:latin typeface="Calibri"/>
                <a:cs typeface="Calibri"/>
              </a:rPr>
              <a:t>-47</a:t>
            </a:r>
            <a:r>
              <a:rPr sz="2800" spc="-5" dirty="0">
                <a:latin typeface="Calibri"/>
                <a:cs typeface="Calibri"/>
              </a:rPr>
              <a:t>3</a:t>
            </a:r>
            <a:r>
              <a:rPr sz="2800" spc="-20" dirty="0">
                <a:latin typeface="Calibri"/>
                <a:cs typeface="Calibri"/>
              </a:rPr>
              <a:t>7</a:t>
            </a:r>
            <a:r>
              <a:rPr sz="2800" spc="-10" dirty="0">
                <a:latin typeface="Calibri"/>
                <a:cs typeface="Calibri"/>
              </a:rPr>
              <a:t>)</a:t>
            </a:r>
            <a:endParaRPr sz="2800">
              <a:latin typeface="Calibri"/>
              <a:cs typeface="Calibri"/>
            </a:endParaRPr>
          </a:p>
          <a:p>
            <a:pPr marL="756285" lvl="1" indent="-286385">
              <a:lnSpc>
                <a:spcPct val="100000"/>
              </a:lnSpc>
              <a:spcBef>
                <a:spcPts val="670"/>
              </a:spcBef>
              <a:buFont typeface="Arial"/>
              <a:buChar char="–"/>
              <a:tabLst>
                <a:tab pos="756920" algn="l"/>
              </a:tabLst>
            </a:pPr>
            <a:r>
              <a:rPr sz="2800" u="heavy" spc="-10" dirty="0">
                <a:solidFill>
                  <a:srgbClr val="0000FF"/>
                </a:solidFill>
                <a:latin typeface="Calibri"/>
                <a:cs typeface="Calibri"/>
                <a:hlinkClick r:id="rId3"/>
              </a:rPr>
              <a:t>i</a:t>
            </a:r>
            <a:r>
              <a:rPr sz="2800" u="heavy" spc="-35" dirty="0">
                <a:solidFill>
                  <a:srgbClr val="0000FF"/>
                </a:solidFill>
                <a:latin typeface="Calibri"/>
                <a:cs typeface="Calibri"/>
                <a:hlinkClick r:id="rId3"/>
              </a:rPr>
              <a:t>n</a:t>
            </a:r>
            <a:r>
              <a:rPr sz="2800" u="heavy" spc="-75" dirty="0">
                <a:solidFill>
                  <a:srgbClr val="0000FF"/>
                </a:solidFill>
                <a:latin typeface="Calibri"/>
                <a:cs typeface="Calibri"/>
                <a:hlinkClick r:id="rId3"/>
              </a:rPr>
              <a:t>f</a:t>
            </a:r>
            <a:r>
              <a:rPr sz="2800" u="heavy" spc="-15" dirty="0">
                <a:solidFill>
                  <a:srgbClr val="0000FF"/>
                </a:solidFill>
                <a:latin typeface="Calibri"/>
                <a:cs typeface="Calibri"/>
                <a:hlinkClick r:id="rId3"/>
              </a:rPr>
              <a:t>o</a:t>
            </a:r>
            <a:r>
              <a:rPr sz="2800" u="heavy" spc="-30" dirty="0">
                <a:solidFill>
                  <a:srgbClr val="0000FF"/>
                </a:solidFill>
                <a:latin typeface="Calibri"/>
                <a:cs typeface="Calibri"/>
                <a:hlinkClick r:id="rId3"/>
              </a:rPr>
              <a:t>@</a:t>
            </a:r>
            <a:r>
              <a:rPr sz="2800" u="heavy" spc="-20" dirty="0">
                <a:solidFill>
                  <a:srgbClr val="0000FF"/>
                </a:solidFill>
                <a:latin typeface="Calibri"/>
                <a:cs typeface="Calibri"/>
                <a:hlinkClick r:id="rId3"/>
              </a:rPr>
              <a:t>n</a:t>
            </a:r>
            <a:r>
              <a:rPr sz="2800" u="heavy" spc="-45" dirty="0">
                <a:solidFill>
                  <a:srgbClr val="0000FF"/>
                </a:solidFill>
                <a:latin typeface="Calibri"/>
                <a:cs typeface="Calibri"/>
                <a:hlinkClick r:id="rId3"/>
              </a:rPr>
              <a:t>s</a:t>
            </a:r>
            <a:r>
              <a:rPr sz="2800" u="heavy" spc="-95" dirty="0">
                <a:solidFill>
                  <a:srgbClr val="0000FF"/>
                </a:solidFill>
                <a:latin typeface="Calibri"/>
                <a:cs typeface="Calibri"/>
                <a:hlinkClick r:id="rId3"/>
              </a:rPr>
              <a:t>f</a:t>
            </a:r>
            <a:r>
              <a:rPr sz="2800" u="heavy" spc="-15" dirty="0">
                <a:solidFill>
                  <a:srgbClr val="0000FF"/>
                </a:solidFill>
                <a:latin typeface="Calibri"/>
                <a:cs typeface="Calibri"/>
                <a:hlinkClick r:id="rId3"/>
              </a:rPr>
              <a:t>grf</a:t>
            </a:r>
            <a:r>
              <a:rPr sz="2800" u="heavy" spc="-20" dirty="0">
                <a:solidFill>
                  <a:srgbClr val="0000FF"/>
                </a:solidFill>
                <a:latin typeface="Calibri"/>
                <a:cs typeface="Calibri"/>
                <a:hlinkClick r:id="rId3"/>
              </a:rPr>
              <a:t>p</a:t>
            </a:r>
            <a:r>
              <a:rPr sz="2800" u="heavy" spc="-15" dirty="0">
                <a:solidFill>
                  <a:srgbClr val="0000FF"/>
                </a:solidFill>
                <a:latin typeface="Calibri"/>
                <a:cs typeface="Calibri"/>
                <a:hlinkClick r:id="rId3"/>
              </a:rPr>
              <a:t>.o</a:t>
            </a:r>
            <a:r>
              <a:rPr sz="2800" u="heavy" spc="-50" dirty="0">
                <a:solidFill>
                  <a:srgbClr val="0000FF"/>
                </a:solidFill>
                <a:latin typeface="Calibri"/>
                <a:cs typeface="Calibri"/>
                <a:hlinkClick r:id="rId3"/>
              </a:rPr>
              <a:t>r</a:t>
            </a:r>
            <a:r>
              <a:rPr sz="2800" u="heavy" spc="-15" dirty="0">
                <a:solidFill>
                  <a:srgbClr val="0000FF"/>
                </a:solidFill>
                <a:latin typeface="Calibri"/>
                <a:cs typeface="Calibri"/>
                <a:hlinkClick r:id="rId3"/>
              </a:rPr>
              <a:t>g</a:t>
            </a:r>
            <a:endParaRPr sz="2800">
              <a:latin typeface="Calibri"/>
              <a:cs typeface="Calibri"/>
            </a:endParaRPr>
          </a:p>
        </p:txBody>
      </p:sp>
      <p:sp>
        <p:nvSpPr>
          <p:cNvPr id="3" name="object 3"/>
          <p:cNvSpPr/>
          <p:nvPr/>
        </p:nvSpPr>
        <p:spPr>
          <a:xfrm>
            <a:off x="6477000" y="3429000"/>
            <a:ext cx="2514599" cy="3230137"/>
          </a:xfrm>
          <a:prstGeom prst="rect">
            <a:avLst/>
          </a:prstGeom>
          <a:blipFill>
            <a:blip r:embed="rId4" cstate="print"/>
            <a:stretch>
              <a:fillRect/>
            </a:stretch>
          </a:blipFill>
        </p:spPr>
        <p:txBody>
          <a:bodyPr wrap="square" lIns="0" tIns="0" rIns="0" bIns="0" rtlCol="0"/>
          <a:lstStyle/>
          <a:p>
            <a:endParaRPr/>
          </a:p>
        </p:txBody>
      </p:sp>
      <p:sp>
        <p:nvSpPr>
          <p:cNvPr id="4" name="object 4"/>
          <p:cNvSpPr txBox="1">
            <a:spLocks noGrp="1"/>
          </p:cNvSpPr>
          <p:nvPr>
            <p:ph type="title"/>
          </p:nvPr>
        </p:nvSpPr>
        <p:spPr>
          <a:prstGeom prst="rect">
            <a:avLst/>
          </a:prstGeom>
        </p:spPr>
        <p:txBody>
          <a:bodyPr vert="horz" wrap="square" lIns="0" tIns="60198" rIns="0" bIns="0" rtlCol="0">
            <a:spAutoFit/>
          </a:bodyPr>
          <a:lstStyle/>
          <a:p>
            <a:pPr marL="671195">
              <a:lnSpc>
                <a:spcPct val="100000"/>
              </a:lnSpc>
              <a:tabLst>
                <a:tab pos="2756535" algn="l"/>
                <a:tab pos="8187690" algn="l"/>
              </a:tabLst>
            </a:pPr>
            <a:r>
              <a:rPr spc="-10" dirty="0"/>
              <a:t> 	</a:t>
            </a:r>
            <a:r>
              <a:rPr spc="-25" dirty="0"/>
              <a:t>GRFP</a:t>
            </a:r>
            <a:r>
              <a:rPr spc="-5" dirty="0"/>
              <a:t> </a:t>
            </a:r>
            <a:r>
              <a:rPr spc="-95" dirty="0"/>
              <a:t>R</a:t>
            </a:r>
            <a:r>
              <a:rPr spc="-20" dirty="0"/>
              <a:t>e</a:t>
            </a:r>
            <a:r>
              <a:rPr spc="-25" dirty="0"/>
              <a:t>sou</a:t>
            </a:r>
            <a:r>
              <a:rPr spc="-80" dirty="0"/>
              <a:t>r</a:t>
            </a:r>
            <a:r>
              <a:rPr spc="-20" dirty="0"/>
              <a:t>ces </a:t>
            </a:r>
            <a:r>
              <a:rPr dirty="0"/>
              <a:t>	</a:t>
            </a:r>
          </a:p>
        </p:txBody>
      </p:sp>
      <p:sp>
        <p:nvSpPr>
          <p:cNvPr id="5" name="object 5"/>
          <p:cNvSpPr/>
          <p:nvPr/>
        </p:nvSpPr>
        <p:spPr>
          <a:xfrm>
            <a:off x="6438900" y="3390900"/>
            <a:ext cx="2590800" cy="3306445"/>
          </a:xfrm>
          <a:custGeom>
            <a:avLst/>
            <a:gdLst/>
            <a:ahLst/>
            <a:cxnLst/>
            <a:rect l="l" t="t" r="r" b="b"/>
            <a:pathLst>
              <a:path w="2590800" h="3306445">
                <a:moveTo>
                  <a:pt x="0" y="0"/>
                </a:moveTo>
                <a:lnTo>
                  <a:pt x="2590800" y="0"/>
                </a:lnTo>
                <a:lnTo>
                  <a:pt x="2590800" y="3306330"/>
                </a:lnTo>
                <a:lnTo>
                  <a:pt x="0" y="3306330"/>
                </a:lnTo>
                <a:lnTo>
                  <a:pt x="0" y="0"/>
                </a:lnTo>
                <a:close/>
              </a:path>
            </a:pathLst>
          </a:custGeom>
          <a:ln w="76200">
            <a:solidFill>
              <a:srgbClr val="1F497D"/>
            </a:solidFill>
          </a:ln>
        </p:spPr>
        <p:txBody>
          <a:bodyPr wrap="square" lIns="0" tIns="0" rIns="0" bIns="0" rtlCol="0"/>
          <a:lstStyle/>
          <a:p>
            <a:endParaRPr/>
          </a:p>
        </p:txBody>
      </p:sp>
      <p:sp>
        <p:nvSpPr>
          <p:cNvPr id="6" name="object 6"/>
          <p:cNvSpPr txBox="1"/>
          <p:nvPr/>
        </p:nvSpPr>
        <p:spPr>
          <a:xfrm>
            <a:off x="8425688" y="6463728"/>
            <a:ext cx="180975" cy="177800"/>
          </a:xfrm>
          <a:prstGeom prst="rect">
            <a:avLst/>
          </a:prstGeom>
        </p:spPr>
        <p:txBody>
          <a:bodyPr vert="horz" wrap="square" lIns="0" tIns="0" rIns="0" bIns="0" rtlCol="0">
            <a:spAutoFit/>
          </a:bodyPr>
          <a:lstStyle/>
          <a:p>
            <a:pPr marL="12700">
              <a:lnSpc>
                <a:spcPct val="100000"/>
              </a:lnSpc>
            </a:pPr>
            <a:r>
              <a:rPr sz="1200" spc="-10" dirty="0">
                <a:solidFill>
                  <a:srgbClr val="8A8A8A"/>
                </a:solidFill>
                <a:latin typeface="Calibri"/>
                <a:cs typeface="Calibri"/>
              </a:rPr>
              <a:t>20</a:t>
            </a:r>
            <a:endParaRPr sz="1200">
              <a:latin typeface="Calibri"/>
              <a:cs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533400"/>
            <a:ext cx="9597179" cy="6247864"/>
          </a:xfrm>
          <a:prstGeom prst="rect">
            <a:avLst/>
          </a:prstGeom>
          <a:noFill/>
        </p:spPr>
        <p:txBody>
          <a:bodyPr wrap="none" rtlCol="0">
            <a:spAutoFit/>
          </a:bodyPr>
          <a:lstStyle/>
          <a:p>
            <a:r>
              <a:rPr lang="en-US" sz="2400" b="1" dirty="0"/>
              <a:t>Similar programs (look into these!):-</a:t>
            </a:r>
          </a:p>
          <a:p>
            <a:pPr marL="342900" indent="-342900">
              <a:buFont typeface="Arial" charset="0"/>
              <a:buChar char="•"/>
            </a:pPr>
            <a:r>
              <a:rPr lang="en-US" sz="2400" dirty="0"/>
              <a:t>NASA Earth and Space Science Fellowships (NESSF) (3 </a:t>
            </a:r>
            <a:r>
              <a:rPr lang="en-US" sz="2400" dirty="0" err="1"/>
              <a:t>yrs</a:t>
            </a:r>
            <a:r>
              <a:rPr lang="en-US" sz="2400" dirty="0"/>
              <a:t>)</a:t>
            </a:r>
          </a:p>
          <a:p>
            <a:r>
              <a:rPr lang="en-US" sz="2000" dirty="0"/>
              <a:t>(60/400 Earth Sciences, 15 to 20% success rate, posted November, due February)</a:t>
            </a:r>
          </a:p>
          <a:p>
            <a:endParaRPr lang="en-US" sz="2400" dirty="0"/>
          </a:p>
          <a:p>
            <a:pPr marL="342900" indent="-342900">
              <a:buFont typeface="Arial" charset="0"/>
              <a:buChar char="•"/>
            </a:pPr>
            <a:r>
              <a:rPr lang="en-US" sz="2400" dirty="0"/>
              <a:t>NASA Space Technology Research Fellowships (STRF) (3 </a:t>
            </a:r>
            <a:r>
              <a:rPr lang="en-US" sz="2400" dirty="0" err="1"/>
              <a:t>yrs</a:t>
            </a:r>
            <a:r>
              <a:rPr lang="en-US" sz="2400" dirty="0"/>
              <a:t>)</a:t>
            </a:r>
          </a:p>
          <a:p>
            <a:r>
              <a:rPr lang="en-US" sz="2000" dirty="0"/>
              <a:t>(60 awards, posted now, due Nov 5)</a:t>
            </a:r>
          </a:p>
          <a:p>
            <a:endParaRPr lang="en-US" sz="2400" dirty="0"/>
          </a:p>
          <a:p>
            <a:pPr marL="342900" indent="-342900">
              <a:buFont typeface="Arial" charset="0"/>
              <a:buChar char="•"/>
            </a:pPr>
            <a:r>
              <a:rPr lang="en-US" sz="2400" dirty="0"/>
              <a:t>National Defense Science and Engineering Graduate Fellowship (NDSEG) </a:t>
            </a:r>
          </a:p>
          <a:p>
            <a:r>
              <a:rPr lang="en-US" sz="2000" dirty="0"/>
              <a:t>(3yrs, 202 awards, 6% historically but few </a:t>
            </a:r>
            <a:r>
              <a:rPr lang="en-US" sz="2000" dirty="0" err="1"/>
              <a:t>geosci</a:t>
            </a:r>
            <a:r>
              <a:rPr lang="en-US" sz="2000" dirty="0"/>
              <a:t>, Open Sept, Due Dec 6)</a:t>
            </a:r>
          </a:p>
          <a:p>
            <a:pPr marL="342900" indent="-342900">
              <a:buFont typeface="Arial" charset="0"/>
              <a:buChar char="•"/>
            </a:pPr>
            <a:endParaRPr lang="en-US" sz="2400" dirty="0"/>
          </a:p>
          <a:p>
            <a:pPr marL="342900" indent="-342900">
              <a:buFont typeface="Arial" charset="0"/>
              <a:buChar char="•"/>
            </a:pPr>
            <a:r>
              <a:rPr lang="en-US" sz="2400" dirty="0"/>
              <a:t>NASA Harriet G. Jenkins </a:t>
            </a:r>
          </a:p>
          <a:p>
            <a:r>
              <a:rPr lang="en-US" sz="2000" dirty="0"/>
              <a:t>(3 </a:t>
            </a:r>
            <a:r>
              <a:rPr lang="en-US" sz="2000" dirty="0" err="1"/>
              <a:t>yrs</a:t>
            </a:r>
            <a:r>
              <a:rPr lang="en-US" sz="2000" dirty="0"/>
              <a:t> support) -  Up to 20, </a:t>
            </a:r>
            <a:r>
              <a:rPr lang="en-US" sz="2000" i="1" dirty="0"/>
              <a:t>RIP (GHR 2018)</a:t>
            </a:r>
          </a:p>
          <a:p>
            <a:endParaRPr lang="en-US" dirty="0"/>
          </a:p>
          <a:p>
            <a:r>
              <a:rPr lang="en-US" sz="2400" dirty="0"/>
              <a:t>Foundations. Sloan, Ford, Hertz, Mellon, </a:t>
            </a:r>
          </a:p>
          <a:p>
            <a:r>
              <a:rPr lang="en-US" sz="1600" dirty="0"/>
              <a:t>For one list see,  </a:t>
            </a:r>
          </a:p>
          <a:p>
            <a:r>
              <a:rPr lang="en-US" sz="1200" dirty="0">
                <a:hlinkClick r:id="rId2"/>
              </a:rPr>
              <a:t>https://gradschool.oregonstate.edu/finance/graduate-fellowships-and-scholarships/external-fellowships#sciences</a:t>
            </a:r>
            <a:endParaRPr lang="en-US" sz="1200" dirty="0"/>
          </a:p>
          <a:p>
            <a:endParaRPr lang="en-US" sz="1200" dirty="0"/>
          </a:p>
          <a:p>
            <a:endParaRPr lang="en-US" sz="1600" dirty="0"/>
          </a:p>
          <a:p>
            <a:pPr marL="342900" indent="-342900">
              <a:buFont typeface="Arial" charset="0"/>
              <a:buChar char="•"/>
            </a:pPr>
            <a:endParaRPr lang="en-US" sz="2400" dirty="0"/>
          </a:p>
        </p:txBody>
      </p:sp>
      <p:sp>
        <p:nvSpPr>
          <p:cNvPr id="4" name="TextBox 3"/>
          <p:cNvSpPr txBox="1"/>
          <p:nvPr/>
        </p:nvSpPr>
        <p:spPr>
          <a:xfrm>
            <a:off x="0" y="6019800"/>
            <a:ext cx="3327962" cy="830997"/>
          </a:xfrm>
          <a:prstGeom prst="rect">
            <a:avLst/>
          </a:prstGeom>
          <a:noFill/>
        </p:spPr>
        <p:txBody>
          <a:bodyPr wrap="none" rtlCol="0">
            <a:spAutoFit/>
          </a:bodyPr>
          <a:lstStyle/>
          <a:p>
            <a:endParaRPr lang="en-US" sz="2400" dirty="0"/>
          </a:p>
          <a:p>
            <a:pPr marL="342900" indent="-342900">
              <a:buFont typeface="Arial" charset="0"/>
              <a:buChar char="•"/>
            </a:pPr>
            <a:r>
              <a:rPr lang="en-US" sz="2400" dirty="0"/>
              <a:t>Questions/discussion?</a:t>
            </a:r>
          </a:p>
        </p:txBody>
      </p:sp>
    </p:spTree>
    <p:extLst>
      <p:ext uri="{BB962C8B-B14F-4D97-AF65-F5344CB8AC3E}">
        <p14:creationId xmlns:p14="http://schemas.microsoft.com/office/powerpoint/2010/main" val="17367405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00200" y="838200"/>
            <a:ext cx="5943600" cy="4216539"/>
          </a:xfrm>
          <a:ln w="12700">
            <a:solidFill>
              <a:schemeClr val="accent1"/>
            </a:solidFill>
          </a:ln>
        </p:spPr>
        <p:txBody>
          <a:bodyPr/>
          <a:lstStyle/>
          <a:p>
            <a:endParaRPr lang="en-US" dirty="0"/>
          </a:p>
          <a:p>
            <a:r>
              <a:rPr lang="en-US" dirty="0"/>
              <a:t>     University of Washington contacts:</a:t>
            </a:r>
            <a:br>
              <a:rPr lang="en-US" dirty="0"/>
            </a:br>
            <a:endParaRPr lang="en-US" dirty="0"/>
          </a:p>
          <a:p>
            <a:pPr lvl="1"/>
            <a:r>
              <a:rPr lang="en-US" dirty="0"/>
              <a:t>Current graduate students:</a:t>
            </a:r>
          </a:p>
          <a:p>
            <a:pPr lvl="2"/>
            <a:r>
              <a:rPr lang="en-US" dirty="0"/>
              <a:t>Marilyn Gray</a:t>
            </a:r>
            <a:br>
              <a:rPr lang="en-US" dirty="0"/>
            </a:br>
            <a:r>
              <a:rPr lang="en-US" dirty="0"/>
              <a:t>Graduate School</a:t>
            </a:r>
            <a:br>
              <a:rPr lang="en-US" dirty="0"/>
            </a:br>
            <a:r>
              <a:rPr lang="en-US" dirty="0">
                <a:hlinkClick r:id="rId2"/>
              </a:rPr>
              <a:t>megray@uw.edu</a:t>
            </a:r>
            <a:br>
              <a:rPr lang="en-US" dirty="0"/>
            </a:br>
            <a:endParaRPr lang="en-US" dirty="0"/>
          </a:p>
          <a:p>
            <a:pPr lvl="1"/>
            <a:r>
              <a:rPr lang="en-US" dirty="0"/>
              <a:t>Current undergraduate students &amp; alumni:</a:t>
            </a:r>
          </a:p>
          <a:p>
            <a:pPr lvl="2"/>
            <a:r>
              <a:rPr lang="en-US" dirty="0"/>
              <a:t>Emily Smith &amp; Robin Chang</a:t>
            </a:r>
            <a:br>
              <a:rPr lang="en-US" dirty="0"/>
            </a:br>
            <a:r>
              <a:rPr lang="en-US" dirty="0"/>
              <a:t>Office of Merit Scholarships, Fellowships &amp; Awards</a:t>
            </a:r>
            <a:br>
              <a:rPr lang="en-US" dirty="0"/>
            </a:br>
            <a:r>
              <a:rPr lang="en-US" dirty="0">
                <a:hlinkClick r:id="rId3"/>
              </a:rPr>
              <a:t>emilys42@uw.edu</a:t>
            </a:r>
            <a:r>
              <a:rPr lang="en-US" dirty="0"/>
              <a:t>; </a:t>
            </a:r>
            <a:r>
              <a:rPr lang="en-US" dirty="0">
                <a:hlinkClick r:id="rId4"/>
              </a:rPr>
              <a:t>robinc@uw.edu</a:t>
            </a:r>
            <a:r>
              <a:rPr lang="en-US" dirty="0"/>
              <a:t> </a:t>
            </a:r>
          </a:p>
          <a:p>
            <a:endParaRPr lang="en-US" dirty="0"/>
          </a:p>
        </p:txBody>
      </p:sp>
    </p:spTree>
    <p:extLst>
      <p:ext uri="{BB962C8B-B14F-4D97-AF65-F5344CB8AC3E}">
        <p14:creationId xmlns:p14="http://schemas.microsoft.com/office/powerpoint/2010/main" val="15550124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5940" y="1518824"/>
            <a:ext cx="8191500" cy="2689860"/>
          </a:xfrm>
          <a:prstGeom prst="rect">
            <a:avLst/>
          </a:prstGeom>
        </p:spPr>
        <p:txBody>
          <a:bodyPr vert="horz" wrap="square" lIns="0" tIns="0" rIns="0" bIns="0" rtlCol="0">
            <a:spAutoFit/>
          </a:bodyPr>
          <a:lstStyle/>
          <a:p>
            <a:pPr marL="355600" marR="5080" indent="-342900">
              <a:lnSpc>
                <a:spcPct val="100000"/>
              </a:lnSpc>
              <a:buFont typeface="Arial"/>
              <a:buChar char="•"/>
              <a:tabLst>
                <a:tab pos="355600" algn="l"/>
              </a:tabLst>
            </a:pPr>
            <a:r>
              <a:rPr sz="2400" spc="-225" dirty="0">
                <a:latin typeface="Calibri"/>
                <a:cs typeface="Calibri"/>
              </a:rPr>
              <a:t>T</a:t>
            </a:r>
            <a:r>
              <a:rPr sz="2400" dirty="0">
                <a:latin typeface="Calibri"/>
                <a:cs typeface="Calibri"/>
              </a:rPr>
              <a:t>o </a:t>
            </a:r>
            <a:r>
              <a:rPr sz="2400" spc="-5" dirty="0">
                <a:latin typeface="Calibri"/>
                <a:cs typeface="Calibri"/>
              </a:rPr>
              <a:t>s</a:t>
            </a:r>
            <a:r>
              <a:rPr sz="2400" spc="-10" dirty="0">
                <a:latin typeface="Calibri"/>
                <a:cs typeface="Calibri"/>
              </a:rPr>
              <a:t>e</a:t>
            </a:r>
            <a:r>
              <a:rPr sz="2400" dirty="0">
                <a:latin typeface="Calibri"/>
                <a:cs typeface="Calibri"/>
              </a:rPr>
              <a:t>l</a:t>
            </a:r>
            <a:r>
              <a:rPr sz="2400" spc="-10" dirty="0">
                <a:latin typeface="Calibri"/>
                <a:cs typeface="Calibri"/>
              </a:rPr>
              <a:t>ect,</a:t>
            </a:r>
            <a:r>
              <a:rPr sz="2400" spc="-15" dirty="0">
                <a:latin typeface="Calibri"/>
                <a:cs typeface="Calibri"/>
              </a:rPr>
              <a:t> </a:t>
            </a:r>
            <a:r>
              <a:rPr sz="2400" spc="-45" dirty="0">
                <a:latin typeface="Calibri"/>
                <a:cs typeface="Calibri"/>
              </a:rPr>
              <a:t>r</a:t>
            </a:r>
            <a:r>
              <a:rPr sz="2400" spc="-10" dirty="0">
                <a:latin typeface="Calibri"/>
                <a:cs typeface="Calibri"/>
              </a:rPr>
              <a:t>e</a:t>
            </a:r>
            <a:r>
              <a:rPr sz="2400" spc="-35" dirty="0">
                <a:latin typeface="Calibri"/>
                <a:cs typeface="Calibri"/>
              </a:rPr>
              <a:t>c</a:t>
            </a:r>
            <a:r>
              <a:rPr sz="2400" spc="-10" dirty="0">
                <a:latin typeface="Calibri"/>
                <a:cs typeface="Calibri"/>
              </a:rPr>
              <a:t>o</a:t>
            </a:r>
            <a:r>
              <a:rPr sz="2400" spc="-20" dirty="0">
                <a:latin typeface="Calibri"/>
                <a:cs typeface="Calibri"/>
              </a:rPr>
              <a:t>g</a:t>
            </a:r>
            <a:r>
              <a:rPr sz="2400" spc="-5" dirty="0">
                <a:latin typeface="Calibri"/>
                <a:cs typeface="Calibri"/>
              </a:rPr>
              <a:t>n</a:t>
            </a:r>
            <a:r>
              <a:rPr sz="2400" dirty="0">
                <a:latin typeface="Calibri"/>
                <a:cs typeface="Calibri"/>
              </a:rPr>
              <a:t>i</a:t>
            </a:r>
            <a:r>
              <a:rPr sz="2400" spc="-50" dirty="0">
                <a:latin typeface="Calibri"/>
                <a:cs typeface="Calibri"/>
              </a:rPr>
              <a:t>z</a:t>
            </a:r>
            <a:r>
              <a:rPr sz="2400" spc="-10" dirty="0">
                <a:latin typeface="Calibri"/>
                <a:cs typeface="Calibri"/>
              </a:rPr>
              <a:t>e,</a:t>
            </a:r>
            <a:r>
              <a:rPr sz="2400" spc="-15" dirty="0">
                <a:latin typeface="Calibri"/>
                <a:cs typeface="Calibri"/>
              </a:rPr>
              <a:t> </a:t>
            </a:r>
            <a:r>
              <a:rPr sz="2400" dirty="0">
                <a:latin typeface="Calibri"/>
                <a:cs typeface="Calibri"/>
              </a:rPr>
              <a:t>a</a:t>
            </a:r>
            <a:r>
              <a:rPr sz="2400" spc="-5" dirty="0">
                <a:latin typeface="Calibri"/>
                <a:cs typeface="Calibri"/>
              </a:rPr>
              <a:t>n</a:t>
            </a:r>
            <a:r>
              <a:rPr sz="2400" dirty="0">
                <a:latin typeface="Calibri"/>
                <a:cs typeface="Calibri"/>
              </a:rPr>
              <a:t>d</a:t>
            </a:r>
            <a:r>
              <a:rPr sz="2400" spc="-5" dirty="0">
                <a:latin typeface="Calibri"/>
                <a:cs typeface="Calibri"/>
              </a:rPr>
              <a:t> f</a:t>
            </a:r>
            <a:r>
              <a:rPr sz="2400" dirty="0">
                <a:latin typeface="Calibri"/>
                <a:cs typeface="Calibri"/>
              </a:rPr>
              <a:t>i</a:t>
            </a:r>
            <a:r>
              <a:rPr sz="2400" spc="-5" dirty="0">
                <a:latin typeface="Calibri"/>
                <a:cs typeface="Calibri"/>
              </a:rPr>
              <a:t>n</a:t>
            </a:r>
            <a:r>
              <a:rPr sz="2400" dirty="0">
                <a:latin typeface="Calibri"/>
                <a:cs typeface="Calibri"/>
              </a:rPr>
              <a:t>a</a:t>
            </a:r>
            <a:r>
              <a:rPr sz="2400" spc="-5" dirty="0">
                <a:latin typeface="Calibri"/>
                <a:cs typeface="Calibri"/>
              </a:rPr>
              <a:t>n</a:t>
            </a:r>
            <a:r>
              <a:rPr sz="2400" spc="5" dirty="0">
                <a:latin typeface="Calibri"/>
                <a:cs typeface="Calibri"/>
              </a:rPr>
              <a:t>c</a:t>
            </a:r>
            <a:r>
              <a:rPr sz="2400" dirty="0">
                <a:latin typeface="Calibri"/>
                <a:cs typeface="Calibri"/>
              </a:rPr>
              <a:t>iall</a:t>
            </a:r>
            <a:r>
              <a:rPr sz="2400" spc="-15" dirty="0">
                <a:latin typeface="Calibri"/>
                <a:cs typeface="Calibri"/>
              </a:rPr>
              <a:t>y</a:t>
            </a:r>
            <a:r>
              <a:rPr sz="2400" spc="-10" dirty="0">
                <a:latin typeface="Calibri"/>
                <a:cs typeface="Calibri"/>
              </a:rPr>
              <a:t> </a:t>
            </a:r>
            <a:r>
              <a:rPr sz="2400" spc="-5" dirty="0">
                <a:latin typeface="Calibri"/>
                <a:cs typeface="Calibri"/>
              </a:rPr>
              <a:t>supp</a:t>
            </a:r>
            <a:r>
              <a:rPr sz="2400" spc="-10" dirty="0">
                <a:latin typeface="Calibri"/>
                <a:cs typeface="Calibri"/>
              </a:rPr>
              <a:t>ort</a:t>
            </a:r>
            <a:r>
              <a:rPr sz="2400" spc="-5" dirty="0">
                <a:latin typeface="Calibri"/>
                <a:cs typeface="Calibri"/>
              </a:rPr>
              <a:t> </a:t>
            </a:r>
            <a:r>
              <a:rPr sz="2400" dirty="0">
                <a:latin typeface="Calibri"/>
                <a:cs typeface="Calibri"/>
              </a:rPr>
              <a:t>i</a:t>
            </a:r>
            <a:r>
              <a:rPr sz="2400" spc="-5" dirty="0">
                <a:latin typeface="Calibri"/>
                <a:cs typeface="Calibri"/>
              </a:rPr>
              <a:t>nd</a:t>
            </a:r>
            <a:r>
              <a:rPr sz="2400" dirty="0">
                <a:latin typeface="Calibri"/>
                <a:cs typeface="Calibri"/>
              </a:rPr>
              <a:t>i</a:t>
            </a:r>
            <a:r>
              <a:rPr sz="2400" spc="-20" dirty="0">
                <a:latin typeface="Calibri"/>
                <a:cs typeface="Calibri"/>
              </a:rPr>
              <a:t>v</a:t>
            </a:r>
            <a:r>
              <a:rPr sz="2400" dirty="0">
                <a:latin typeface="Calibri"/>
                <a:cs typeface="Calibri"/>
              </a:rPr>
              <a:t>i</a:t>
            </a:r>
            <a:r>
              <a:rPr sz="2400" spc="-5" dirty="0">
                <a:latin typeface="Calibri"/>
                <a:cs typeface="Calibri"/>
              </a:rPr>
              <a:t>du</a:t>
            </a:r>
            <a:r>
              <a:rPr sz="2400" dirty="0">
                <a:latin typeface="Calibri"/>
                <a:cs typeface="Calibri"/>
              </a:rPr>
              <a:t>als</a:t>
            </a:r>
            <a:r>
              <a:rPr sz="2400" spc="5" dirty="0">
                <a:latin typeface="Calibri"/>
                <a:cs typeface="Calibri"/>
              </a:rPr>
              <a:t> </a:t>
            </a:r>
            <a:r>
              <a:rPr sz="2400" dirty="0">
                <a:latin typeface="Calibri"/>
                <a:cs typeface="Calibri"/>
              </a:rPr>
              <a:t>who </a:t>
            </a:r>
            <a:r>
              <a:rPr sz="2400" spc="-5" dirty="0">
                <a:latin typeface="Calibri"/>
                <a:cs typeface="Calibri"/>
              </a:rPr>
              <a:t>h</a:t>
            </a:r>
            <a:r>
              <a:rPr sz="2400" spc="-35" dirty="0">
                <a:latin typeface="Calibri"/>
                <a:cs typeface="Calibri"/>
              </a:rPr>
              <a:t>a</a:t>
            </a:r>
            <a:r>
              <a:rPr sz="2400" spc="-45" dirty="0">
                <a:latin typeface="Calibri"/>
                <a:cs typeface="Calibri"/>
              </a:rPr>
              <a:t>v</a:t>
            </a:r>
            <a:r>
              <a:rPr sz="2400" spc="-15" dirty="0">
                <a:latin typeface="Calibri"/>
                <a:cs typeface="Calibri"/>
              </a:rPr>
              <a:t>e</a:t>
            </a:r>
            <a:r>
              <a:rPr sz="2400" dirty="0">
                <a:latin typeface="Calibri"/>
                <a:cs typeface="Calibri"/>
              </a:rPr>
              <a:t> </a:t>
            </a:r>
            <a:r>
              <a:rPr sz="2400" spc="-20" dirty="0">
                <a:latin typeface="Calibri"/>
                <a:cs typeface="Calibri"/>
              </a:rPr>
              <a:t>d</a:t>
            </a:r>
            <a:r>
              <a:rPr sz="2400" spc="-10" dirty="0">
                <a:latin typeface="Calibri"/>
                <a:cs typeface="Calibri"/>
              </a:rPr>
              <a:t>e</a:t>
            </a:r>
            <a:r>
              <a:rPr sz="2400" spc="-20" dirty="0">
                <a:latin typeface="Calibri"/>
                <a:cs typeface="Calibri"/>
              </a:rPr>
              <a:t>m</a:t>
            </a:r>
            <a:r>
              <a:rPr sz="2400" spc="-10" dirty="0">
                <a:latin typeface="Calibri"/>
                <a:cs typeface="Calibri"/>
              </a:rPr>
              <a:t>o</a:t>
            </a:r>
            <a:r>
              <a:rPr sz="2400" spc="-5" dirty="0">
                <a:latin typeface="Calibri"/>
                <a:cs typeface="Calibri"/>
              </a:rPr>
              <a:t>n</a:t>
            </a:r>
            <a:r>
              <a:rPr sz="2400" spc="-30" dirty="0">
                <a:latin typeface="Calibri"/>
                <a:cs typeface="Calibri"/>
              </a:rPr>
              <a:t>s</a:t>
            </a:r>
            <a:r>
              <a:rPr sz="2400" spc="-10" dirty="0">
                <a:latin typeface="Calibri"/>
                <a:cs typeface="Calibri"/>
              </a:rPr>
              <a:t>t</a:t>
            </a:r>
            <a:r>
              <a:rPr sz="2400" spc="-55" dirty="0">
                <a:latin typeface="Calibri"/>
                <a:cs typeface="Calibri"/>
              </a:rPr>
              <a:t>r</a:t>
            </a:r>
            <a:r>
              <a:rPr sz="2400" spc="-25" dirty="0">
                <a:latin typeface="Calibri"/>
                <a:cs typeface="Calibri"/>
              </a:rPr>
              <a:t>a</a:t>
            </a:r>
            <a:r>
              <a:rPr sz="2400" spc="-35" dirty="0">
                <a:latin typeface="Calibri"/>
                <a:cs typeface="Calibri"/>
              </a:rPr>
              <a:t>t</a:t>
            </a:r>
            <a:r>
              <a:rPr sz="2400" spc="-10" dirty="0">
                <a:latin typeface="Calibri"/>
                <a:cs typeface="Calibri"/>
              </a:rPr>
              <a:t>e</a:t>
            </a:r>
            <a:r>
              <a:rPr sz="2400" dirty="0">
                <a:latin typeface="Calibri"/>
                <a:cs typeface="Calibri"/>
              </a:rPr>
              <a:t>d</a:t>
            </a:r>
            <a:r>
              <a:rPr sz="2400" spc="-20" dirty="0">
                <a:latin typeface="Calibri"/>
                <a:cs typeface="Calibri"/>
              </a:rPr>
              <a:t> </a:t>
            </a:r>
            <a:r>
              <a:rPr sz="2400" spc="-15" dirty="0">
                <a:latin typeface="Calibri"/>
                <a:cs typeface="Calibri"/>
              </a:rPr>
              <a:t>the</a:t>
            </a:r>
            <a:r>
              <a:rPr sz="2400" dirty="0">
                <a:latin typeface="Calibri"/>
                <a:cs typeface="Calibri"/>
              </a:rPr>
              <a:t> </a:t>
            </a:r>
            <a:r>
              <a:rPr sz="2400" spc="-5" dirty="0">
                <a:latin typeface="Calibri"/>
                <a:cs typeface="Calibri"/>
              </a:rPr>
              <a:t>p</a:t>
            </a:r>
            <a:r>
              <a:rPr sz="2400" spc="-10" dirty="0">
                <a:latin typeface="Calibri"/>
                <a:cs typeface="Calibri"/>
              </a:rPr>
              <a:t>o</a:t>
            </a:r>
            <a:r>
              <a:rPr sz="2400" spc="-35" dirty="0">
                <a:latin typeface="Calibri"/>
                <a:cs typeface="Calibri"/>
              </a:rPr>
              <a:t>t</a:t>
            </a:r>
            <a:r>
              <a:rPr sz="2400" spc="-10" dirty="0">
                <a:latin typeface="Calibri"/>
                <a:cs typeface="Calibri"/>
              </a:rPr>
              <a:t>e</a:t>
            </a:r>
            <a:r>
              <a:rPr sz="2400" spc="-25" dirty="0">
                <a:latin typeface="Calibri"/>
                <a:cs typeface="Calibri"/>
              </a:rPr>
              <a:t>n</a:t>
            </a:r>
            <a:r>
              <a:rPr sz="2400" dirty="0">
                <a:latin typeface="Calibri"/>
                <a:cs typeface="Calibri"/>
              </a:rPr>
              <a:t>tial</a:t>
            </a:r>
            <a:r>
              <a:rPr sz="2400" spc="-15" dirty="0">
                <a:latin typeface="Calibri"/>
                <a:cs typeface="Calibri"/>
              </a:rPr>
              <a:t> </a:t>
            </a:r>
            <a:r>
              <a:rPr sz="2400" spc="-35" dirty="0">
                <a:latin typeface="Calibri"/>
                <a:cs typeface="Calibri"/>
              </a:rPr>
              <a:t>t</a:t>
            </a:r>
            <a:r>
              <a:rPr sz="2400" dirty="0">
                <a:latin typeface="Calibri"/>
                <a:cs typeface="Calibri"/>
              </a:rPr>
              <a:t>o</a:t>
            </a:r>
            <a:r>
              <a:rPr sz="2400" spc="-20" dirty="0">
                <a:latin typeface="Calibri"/>
                <a:cs typeface="Calibri"/>
              </a:rPr>
              <a:t> b</a:t>
            </a:r>
            <a:r>
              <a:rPr sz="2400" spc="-15" dirty="0">
                <a:latin typeface="Calibri"/>
                <a:cs typeface="Calibri"/>
              </a:rPr>
              <a:t>e</a:t>
            </a:r>
            <a:r>
              <a:rPr sz="2400" dirty="0">
                <a:latin typeface="Calibri"/>
                <a:cs typeface="Calibri"/>
              </a:rPr>
              <a:t> </a:t>
            </a:r>
            <a:r>
              <a:rPr sz="2400" spc="-5" dirty="0">
                <a:latin typeface="Calibri"/>
                <a:cs typeface="Calibri"/>
              </a:rPr>
              <a:t>h</a:t>
            </a:r>
            <a:r>
              <a:rPr sz="2400" dirty="0">
                <a:latin typeface="Calibri"/>
                <a:cs typeface="Calibri"/>
              </a:rPr>
              <a:t>i</a:t>
            </a:r>
            <a:r>
              <a:rPr sz="2400" spc="-20" dirty="0">
                <a:latin typeface="Calibri"/>
                <a:cs typeface="Calibri"/>
              </a:rPr>
              <a:t>g</a:t>
            </a:r>
            <a:r>
              <a:rPr sz="2400" dirty="0">
                <a:latin typeface="Calibri"/>
                <a:cs typeface="Calibri"/>
              </a:rPr>
              <a:t>h</a:t>
            </a:r>
            <a:r>
              <a:rPr sz="2400" spc="-5" dirty="0">
                <a:latin typeface="Calibri"/>
                <a:cs typeface="Calibri"/>
              </a:rPr>
              <a:t> </a:t>
            </a:r>
            <a:r>
              <a:rPr sz="2400" dirty="0">
                <a:latin typeface="Calibri"/>
                <a:cs typeface="Calibri"/>
              </a:rPr>
              <a:t>a</a:t>
            </a:r>
            <a:r>
              <a:rPr sz="2400" spc="-10" dirty="0">
                <a:latin typeface="Calibri"/>
                <a:cs typeface="Calibri"/>
              </a:rPr>
              <a:t>c</a:t>
            </a:r>
            <a:r>
              <a:rPr sz="2400" spc="-5" dirty="0">
                <a:latin typeface="Calibri"/>
                <a:cs typeface="Calibri"/>
              </a:rPr>
              <a:t>h</a:t>
            </a:r>
            <a:r>
              <a:rPr sz="2400" dirty="0">
                <a:latin typeface="Calibri"/>
                <a:cs typeface="Calibri"/>
              </a:rPr>
              <a:t>i</a:t>
            </a:r>
            <a:r>
              <a:rPr sz="2400" spc="-25" dirty="0">
                <a:latin typeface="Calibri"/>
                <a:cs typeface="Calibri"/>
              </a:rPr>
              <a:t>e</a:t>
            </a:r>
            <a:r>
              <a:rPr sz="2400" spc="-20" dirty="0">
                <a:latin typeface="Calibri"/>
                <a:cs typeface="Calibri"/>
              </a:rPr>
              <a:t>v</a:t>
            </a:r>
            <a:r>
              <a:rPr sz="2400" dirty="0">
                <a:latin typeface="Calibri"/>
                <a:cs typeface="Calibri"/>
              </a:rPr>
              <a:t>i</a:t>
            </a:r>
            <a:r>
              <a:rPr sz="2400" spc="-5" dirty="0">
                <a:latin typeface="Calibri"/>
                <a:cs typeface="Calibri"/>
              </a:rPr>
              <a:t>n</a:t>
            </a:r>
            <a:r>
              <a:rPr sz="2400" dirty="0">
                <a:latin typeface="Calibri"/>
                <a:cs typeface="Calibri"/>
              </a:rPr>
              <a:t>g</a:t>
            </a:r>
            <a:r>
              <a:rPr sz="2400" spc="-5" dirty="0">
                <a:latin typeface="Calibri"/>
                <a:cs typeface="Calibri"/>
              </a:rPr>
              <a:t> s</a:t>
            </a:r>
            <a:r>
              <a:rPr sz="2400" spc="-10" dirty="0">
                <a:latin typeface="Calibri"/>
                <a:cs typeface="Calibri"/>
              </a:rPr>
              <a:t>c</a:t>
            </a:r>
            <a:r>
              <a:rPr sz="2400" dirty="0">
                <a:latin typeface="Calibri"/>
                <a:cs typeface="Calibri"/>
              </a:rPr>
              <a:t>i</a:t>
            </a:r>
            <a:r>
              <a:rPr sz="2400" spc="-10" dirty="0">
                <a:latin typeface="Calibri"/>
                <a:cs typeface="Calibri"/>
              </a:rPr>
              <a:t>e</a:t>
            </a:r>
            <a:r>
              <a:rPr sz="2400" spc="-25" dirty="0">
                <a:latin typeface="Calibri"/>
                <a:cs typeface="Calibri"/>
              </a:rPr>
              <a:t>n</a:t>
            </a:r>
            <a:r>
              <a:rPr sz="2400" dirty="0">
                <a:latin typeface="Calibri"/>
                <a:cs typeface="Calibri"/>
              </a:rPr>
              <a:t>ti</a:t>
            </a:r>
            <a:r>
              <a:rPr sz="2400" spc="-30" dirty="0">
                <a:latin typeface="Calibri"/>
                <a:cs typeface="Calibri"/>
              </a:rPr>
              <a:t>s</a:t>
            </a:r>
            <a:r>
              <a:rPr sz="2400" dirty="0">
                <a:latin typeface="Calibri"/>
                <a:cs typeface="Calibri"/>
              </a:rPr>
              <a:t>ts a</a:t>
            </a:r>
            <a:r>
              <a:rPr sz="2400" spc="-5" dirty="0">
                <a:latin typeface="Calibri"/>
                <a:cs typeface="Calibri"/>
              </a:rPr>
              <a:t>n</a:t>
            </a:r>
            <a:r>
              <a:rPr sz="2400" dirty="0">
                <a:latin typeface="Calibri"/>
                <a:cs typeface="Calibri"/>
              </a:rPr>
              <a:t>d</a:t>
            </a:r>
            <a:r>
              <a:rPr sz="2400" spc="-5" dirty="0">
                <a:latin typeface="Calibri"/>
                <a:cs typeface="Calibri"/>
              </a:rPr>
              <a:t> </a:t>
            </a:r>
            <a:r>
              <a:rPr sz="2400" spc="-10" dirty="0">
                <a:latin typeface="Calibri"/>
                <a:cs typeface="Calibri"/>
              </a:rPr>
              <a:t>e</a:t>
            </a:r>
            <a:r>
              <a:rPr sz="2400" spc="-20" dirty="0">
                <a:latin typeface="Calibri"/>
                <a:cs typeface="Calibri"/>
              </a:rPr>
              <a:t>ng</a:t>
            </a:r>
            <a:r>
              <a:rPr sz="2400" dirty="0">
                <a:latin typeface="Calibri"/>
                <a:cs typeface="Calibri"/>
              </a:rPr>
              <a:t>i</a:t>
            </a:r>
            <a:r>
              <a:rPr sz="2400" spc="-5" dirty="0">
                <a:latin typeface="Calibri"/>
                <a:cs typeface="Calibri"/>
              </a:rPr>
              <a:t>n</a:t>
            </a:r>
            <a:r>
              <a:rPr sz="2400" spc="-10" dirty="0">
                <a:latin typeface="Calibri"/>
                <a:cs typeface="Calibri"/>
              </a:rPr>
              <a:t>ee</a:t>
            </a:r>
            <a:r>
              <a:rPr sz="2400" spc="-45" dirty="0">
                <a:latin typeface="Calibri"/>
                <a:cs typeface="Calibri"/>
              </a:rPr>
              <a:t>r</a:t>
            </a:r>
            <a:r>
              <a:rPr sz="2400" spc="-5" dirty="0">
                <a:latin typeface="Calibri"/>
                <a:cs typeface="Calibri"/>
              </a:rPr>
              <a:t>s</a:t>
            </a:r>
            <a:r>
              <a:rPr sz="2400" spc="-10" dirty="0">
                <a:latin typeface="Calibri"/>
                <a:cs typeface="Calibri"/>
              </a:rPr>
              <a:t>,</a:t>
            </a:r>
            <a:r>
              <a:rPr sz="2400" spc="-15" dirty="0">
                <a:latin typeface="Calibri"/>
                <a:cs typeface="Calibri"/>
              </a:rPr>
              <a:t> </a:t>
            </a:r>
            <a:r>
              <a:rPr sz="2400" u="heavy" spc="-10" dirty="0">
                <a:latin typeface="Calibri"/>
                <a:cs typeface="Calibri"/>
              </a:rPr>
              <a:t>early</a:t>
            </a:r>
            <a:r>
              <a:rPr sz="2400" u="heavy" spc="-15" dirty="0">
                <a:latin typeface="Calibri"/>
                <a:cs typeface="Calibri"/>
              </a:rPr>
              <a:t> </a:t>
            </a:r>
            <a:r>
              <a:rPr sz="2400" u="heavy" dirty="0">
                <a:latin typeface="Calibri"/>
                <a:cs typeface="Calibri"/>
              </a:rPr>
              <a:t>in</a:t>
            </a:r>
            <a:r>
              <a:rPr sz="2400" u="heavy" spc="-5" dirty="0">
                <a:latin typeface="Calibri"/>
                <a:cs typeface="Calibri"/>
              </a:rPr>
              <a:t> </a:t>
            </a:r>
            <a:r>
              <a:rPr sz="2400" u="heavy" spc="-10" dirty="0">
                <a:latin typeface="Calibri"/>
                <a:cs typeface="Calibri"/>
              </a:rPr>
              <a:t>t</a:t>
            </a:r>
            <a:r>
              <a:rPr sz="2400" u="heavy" spc="-5" dirty="0">
                <a:latin typeface="Calibri"/>
                <a:cs typeface="Calibri"/>
              </a:rPr>
              <a:t>h</a:t>
            </a:r>
            <a:r>
              <a:rPr sz="2400" u="heavy" spc="-10" dirty="0">
                <a:latin typeface="Calibri"/>
                <a:cs typeface="Calibri"/>
              </a:rPr>
              <a:t>e</a:t>
            </a:r>
            <a:r>
              <a:rPr sz="2400" u="heavy" dirty="0">
                <a:latin typeface="Calibri"/>
                <a:cs typeface="Calibri"/>
              </a:rPr>
              <a:t>ir</a:t>
            </a:r>
            <a:r>
              <a:rPr sz="2400" u="heavy" spc="-15" dirty="0">
                <a:latin typeface="Calibri"/>
                <a:cs typeface="Calibri"/>
              </a:rPr>
              <a:t> </a:t>
            </a:r>
            <a:r>
              <a:rPr sz="2400" u="heavy" spc="-35" dirty="0">
                <a:latin typeface="Calibri"/>
                <a:cs typeface="Calibri"/>
              </a:rPr>
              <a:t>c</a:t>
            </a:r>
            <a:r>
              <a:rPr sz="2400" u="heavy" spc="-15" dirty="0">
                <a:latin typeface="Calibri"/>
                <a:cs typeface="Calibri"/>
              </a:rPr>
              <a:t>a</a:t>
            </a:r>
            <a:r>
              <a:rPr sz="2400" u="heavy" spc="-45" dirty="0">
                <a:latin typeface="Calibri"/>
                <a:cs typeface="Calibri"/>
              </a:rPr>
              <a:t>r</a:t>
            </a:r>
            <a:r>
              <a:rPr sz="2400" u="heavy" spc="-10" dirty="0">
                <a:latin typeface="Calibri"/>
                <a:cs typeface="Calibri"/>
              </a:rPr>
              <a:t>ee</a:t>
            </a:r>
            <a:r>
              <a:rPr sz="2400" u="heavy" spc="-45" dirty="0">
                <a:latin typeface="Calibri"/>
                <a:cs typeface="Calibri"/>
              </a:rPr>
              <a:t>r</a:t>
            </a:r>
            <a:r>
              <a:rPr sz="2400" u="heavy" spc="-5" dirty="0">
                <a:latin typeface="Calibri"/>
                <a:cs typeface="Calibri"/>
              </a:rPr>
              <a:t>s</a:t>
            </a:r>
            <a:r>
              <a:rPr sz="2400" dirty="0">
                <a:latin typeface="Calibri"/>
                <a:cs typeface="Calibri"/>
              </a:rPr>
              <a:t>.</a:t>
            </a:r>
            <a:endParaRPr sz="2400">
              <a:latin typeface="Calibri"/>
              <a:cs typeface="Calibri"/>
            </a:endParaRPr>
          </a:p>
          <a:p>
            <a:pPr>
              <a:lnSpc>
                <a:spcPct val="100000"/>
              </a:lnSpc>
              <a:spcBef>
                <a:spcPts val="7"/>
              </a:spcBef>
              <a:buFont typeface="Arial"/>
              <a:buChar char="•"/>
            </a:pPr>
            <a:endParaRPr sz="3500">
              <a:latin typeface="Times New Roman"/>
              <a:cs typeface="Times New Roman"/>
            </a:endParaRPr>
          </a:p>
          <a:p>
            <a:pPr marL="355600" marR="925830" indent="-342900">
              <a:lnSpc>
                <a:spcPct val="100000"/>
              </a:lnSpc>
              <a:buFont typeface="Arial"/>
              <a:buChar char="•"/>
              <a:tabLst>
                <a:tab pos="355600" algn="l"/>
              </a:tabLst>
            </a:pPr>
            <a:r>
              <a:rPr sz="2400" spc="-225" dirty="0">
                <a:latin typeface="Calibri"/>
                <a:cs typeface="Calibri"/>
              </a:rPr>
              <a:t>T</a:t>
            </a:r>
            <a:r>
              <a:rPr sz="2400" dirty="0">
                <a:latin typeface="Calibri"/>
                <a:cs typeface="Calibri"/>
              </a:rPr>
              <a:t>o </a:t>
            </a:r>
            <a:r>
              <a:rPr sz="2400" spc="-5" dirty="0">
                <a:latin typeface="Calibri"/>
                <a:cs typeface="Calibri"/>
              </a:rPr>
              <a:t>b</a:t>
            </a:r>
            <a:r>
              <a:rPr sz="2400" spc="-35" dirty="0">
                <a:latin typeface="Calibri"/>
                <a:cs typeface="Calibri"/>
              </a:rPr>
              <a:t>r</a:t>
            </a:r>
            <a:r>
              <a:rPr sz="2400" spc="-10" dirty="0">
                <a:latin typeface="Calibri"/>
                <a:cs typeface="Calibri"/>
              </a:rPr>
              <a:t>o</a:t>
            </a:r>
            <a:r>
              <a:rPr sz="2400" dirty="0">
                <a:latin typeface="Calibri"/>
                <a:cs typeface="Calibri"/>
              </a:rPr>
              <a:t>a</a:t>
            </a:r>
            <a:r>
              <a:rPr sz="2400" spc="-20" dirty="0">
                <a:latin typeface="Calibri"/>
                <a:cs typeface="Calibri"/>
              </a:rPr>
              <a:t>d</a:t>
            </a:r>
            <a:r>
              <a:rPr sz="2400" spc="-10" dirty="0">
                <a:latin typeface="Calibri"/>
                <a:cs typeface="Calibri"/>
              </a:rPr>
              <a:t>e</a:t>
            </a:r>
            <a:r>
              <a:rPr sz="2400" dirty="0">
                <a:latin typeface="Calibri"/>
                <a:cs typeface="Calibri"/>
              </a:rPr>
              <a:t>n</a:t>
            </a:r>
            <a:r>
              <a:rPr sz="2400" spc="-5" dirty="0">
                <a:latin typeface="Calibri"/>
                <a:cs typeface="Calibri"/>
              </a:rPr>
              <a:t> p</a:t>
            </a:r>
            <a:r>
              <a:rPr sz="2400" dirty="0">
                <a:latin typeface="Calibri"/>
                <a:cs typeface="Calibri"/>
              </a:rPr>
              <a:t>a</a:t>
            </a:r>
            <a:r>
              <a:rPr sz="2400" spc="-10" dirty="0">
                <a:latin typeface="Calibri"/>
                <a:cs typeface="Calibri"/>
              </a:rPr>
              <a:t>r</a:t>
            </a:r>
            <a:r>
              <a:rPr sz="2400" dirty="0">
                <a:latin typeface="Calibri"/>
                <a:cs typeface="Calibri"/>
              </a:rPr>
              <a:t>ti</a:t>
            </a:r>
            <a:r>
              <a:rPr sz="2400" spc="-10" dirty="0">
                <a:latin typeface="Calibri"/>
                <a:cs typeface="Calibri"/>
              </a:rPr>
              <a:t>c</a:t>
            </a:r>
            <a:r>
              <a:rPr sz="2400" dirty="0">
                <a:latin typeface="Calibri"/>
                <a:cs typeface="Calibri"/>
              </a:rPr>
              <a:t>i</a:t>
            </a:r>
            <a:r>
              <a:rPr sz="2400" spc="-5" dirty="0">
                <a:latin typeface="Calibri"/>
                <a:cs typeface="Calibri"/>
              </a:rPr>
              <a:t>p</a:t>
            </a:r>
            <a:r>
              <a:rPr sz="2400" spc="-25" dirty="0">
                <a:latin typeface="Calibri"/>
                <a:cs typeface="Calibri"/>
              </a:rPr>
              <a:t>a</a:t>
            </a:r>
            <a:r>
              <a:rPr sz="2400" dirty="0">
                <a:latin typeface="Calibri"/>
                <a:cs typeface="Calibri"/>
              </a:rPr>
              <a:t>ti</a:t>
            </a:r>
            <a:r>
              <a:rPr sz="2400" spc="-10" dirty="0">
                <a:latin typeface="Calibri"/>
                <a:cs typeface="Calibri"/>
              </a:rPr>
              <a:t>o</a:t>
            </a:r>
            <a:r>
              <a:rPr sz="2400" dirty="0">
                <a:latin typeface="Calibri"/>
                <a:cs typeface="Calibri"/>
              </a:rPr>
              <a:t>n</a:t>
            </a:r>
            <a:r>
              <a:rPr sz="2400" spc="-20" dirty="0">
                <a:latin typeface="Calibri"/>
                <a:cs typeface="Calibri"/>
              </a:rPr>
              <a:t> </a:t>
            </a:r>
            <a:r>
              <a:rPr sz="2400" dirty="0">
                <a:latin typeface="Calibri"/>
                <a:cs typeface="Calibri"/>
              </a:rPr>
              <a:t>in</a:t>
            </a:r>
            <a:r>
              <a:rPr sz="2400" spc="-20" dirty="0">
                <a:latin typeface="Calibri"/>
                <a:cs typeface="Calibri"/>
              </a:rPr>
              <a:t> </a:t>
            </a:r>
            <a:r>
              <a:rPr sz="2400" spc="-5" dirty="0">
                <a:latin typeface="Calibri"/>
                <a:cs typeface="Calibri"/>
              </a:rPr>
              <a:t>s</a:t>
            </a:r>
            <a:r>
              <a:rPr sz="2400" spc="-10" dirty="0">
                <a:latin typeface="Calibri"/>
                <a:cs typeface="Calibri"/>
              </a:rPr>
              <a:t>c</a:t>
            </a:r>
            <a:r>
              <a:rPr sz="2400" dirty="0">
                <a:latin typeface="Calibri"/>
                <a:cs typeface="Calibri"/>
              </a:rPr>
              <a:t>i</a:t>
            </a:r>
            <a:r>
              <a:rPr sz="2400" spc="-10" dirty="0">
                <a:latin typeface="Calibri"/>
                <a:cs typeface="Calibri"/>
              </a:rPr>
              <a:t>e</a:t>
            </a:r>
            <a:r>
              <a:rPr sz="2400" spc="-5" dirty="0">
                <a:latin typeface="Calibri"/>
                <a:cs typeface="Calibri"/>
              </a:rPr>
              <a:t>n</a:t>
            </a:r>
            <a:r>
              <a:rPr sz="2400" spc="5" dirty="0">
                <a:latin typeface="Calibri"/>
                <a:cs typeface="Calibri"/>
              </a:rPr>
              <a:t>c</a:t>
            </a:r>
            <a:r>
              <a:rPr sz="2400" spc="-15" dirty="0">
                <a:latin typeface="Calibri"/>
                <a:cs typeface="Calibri"/>
              </a:rPr>
              <a:t>e</a:t>
            </a:r>
            <a:r>
              <a:rPr sz="2400" spc="-10" dirty="0">
                <a:latin typeface="Calibri"/>
                <a:cs typeface="Calibri"/>
              </a:rPr>
              <a:t> </a:t>
            </a:r>
            <a:r>
              <a:rPr sz="2400" dirty="0">
                <a:latin typeface="Calibri"/>
                <a:cs typeface="Calibri"/>
              </a:rPr>
              <a:t>a</a:t>
            </a:r>
            <a:r>
              <a:rPr sz="2400" spc="-5" dirty="0">
                <a:latin typeface="Calibri"/>
                <a:cs typeface="Calibri"/>
              </a:rPr>
              <a:t>n</a:t>
            </a:r>
            <a:r>
              <a:rPr sz="2400" dirty="0">
                <a:latin typeface="Calibri"/>
                <a:cs typeface="Calibri"/>
              </a:rPr>
              <a:t>d</a:t>
            </a:r>
            <a:r>
              <a:rPr sz="2400" spc="-5" dirty="0">
                <a:latin typeface="Calibri"/>
                <a:cs typeface="Calibri"/>
              </a:rPr>
              <a:t> </a:t>
            </a:r>
            <a:r>
              <a:rPr sz="2400" spc="-10" dirty="0">
                <a:latin typeface="Calibri"/>
                <a:cs typeface="Calibri"/>
              </a:rPr>
              <a:t>e</a:t>
            </a:r>
            <a:r>
              <a:rPr sz="2400" spc="-5" dirty="0">
                <a:latin typeface="Calibri"/>
                <a:cs typeface="Calibri"/>
              </a:rPr>
              <a:t>ng</a:t>
            </a:r>
            <a:r>
              <a:rPr sz="2400" dirty="0">
                <a:latin typeface="Calibri"/>
                <a:cs typeface="Calibri"/>
              </a:rPr>
              <a:t>i</a:t>
            </a:r>
            <a:r>
              <a:rPr sz="2400" spc="-20" dirty="0">
                <a:latin typeface="Calibri"/>
                <a:cs typeface="Calibri"/>
              </a:rPr>
              <a:t>n</a:t>
            </a:r>
            <a:r>
              <a:rPr sz="2400" spc="-10" dirty="0">
                <a:latin typeface="Calibri"/>
                <a:cs typeface="Calibri"/>
              </a:rPr>
              <a:t>eer</a:t>
            </a:r>
            <a:r>
              <a:rPr sz="2400" dirty="0">
                <a:latin typeface="Calibri"/>
                <a:cs typeface="Calibri"/>
              </a:rPr>
              <a:t>i</a:t>
            </a:r>
            <a:r>
              <a:rPr sz="2400" spc="-5" dirty="0">
                <a:latin typeface="Calibri"/>
                <a:cs typeface="Calibri"/>
              </a:rPr>
              <a:t>n</a:t>
            </a:r>
            <a:r>
              <a:rPr sz="2400" dirty="0">
                <a:latin typeface="Calibri"/>
                <a:cs typeface="Calibri"/>
              </a:rPr>
              <a:t>g</a:t>
            </a:r>
            <a:r>
              <a:rPr sz="2400" spc="-5" dirty="0">
                <a:latin typeface="Calibri"/>
                <a:cs typeface="Calibri"/>
              </a:rPr>
              <a:t> </a:t>
            </a:r>
            <a:r>
              <a:rPr sz="2400" spc="-10" dirty="0">
                <a:latin typeface="Calibri"/>
                <a:cs typeface="Calibri"/>
              </a:rPr>
              <a:t>o</a:t>
            </a:r>
            <a:r>
              <a:rPr sz="2400" dirty="0">
                <a:latin typeface="Calibri"/>
                <a:cs typeface="Calibri"/>
              </a:rPr>
              <a:t>f </a:t>
            </a:r>
            <a:r>
              <a:rPr sz="2400" spc="-5" dirty="0">
                <a:latin typeface="Calibri"/>
                <a:cs typeface="Calibri"/>
              </a:rPr>
              <a:t>und</a:t>
            </a:r>
            <a:r>
              <a:rPr sz="2400" spc="5" dirty="0">
                <a:latin typeface="Calibri"/>
                <a:cs typeface="Calibri"/>
              </a:rPr>
              <a:t>e</a:t>
            </a:r>
            <a:r>
              <a:rPr sz="2400" spc="-10" dirty="0">
                <a:latin typeface="Calibri"/>
                <a:cs typeface="Calibri"/>
              </a:rPr>
              <a:t>r</a:t>
            </a:r>
            <a:r>
              <a:rPr sz="2400" spc="-45" dirty="0">
                <a:latin typeface="Calibri"/>
                <a:cs typeface="Calibri"/>
              </a:rPr>
              <a:t>r</a:t>
            </a:r>
            <a:r>
              <a:rPr sz="2400" spc="-10" dirty="0">
                <a:latin typeface="Calibri"/>
                <a:cs typeface="Calibri"/>
              </a:rPr>
              <a:t>e</a:t>
            </a:r>
            <a:r>
              <a:rPr sz="2400" spc="-5" dirty="0">
                <a:latin typeface="Calibri"/>
                <a:cs typeface="Calibri"/>
              </a:rPr>
              <a:t>p</a:t>
            </a:r>
            <a:r>
              <a:rPr sz="2400" spc="-35" dirty="0">
                <a:latin typeface="Calibri"/>
                <a:cs typeface="Calibri"/>
              </a:rPr>
              <a:t>r</a:t>
            </a:r>
            <a:r>
              <a:rPr sz="2400" spc="-10" dirty="0">
                <a:latin typeface="Calibri"/>
                <a:cs typeface="Calibri"/>
              </a:rPr>
              <a:t>e</a:t>
            </a:r>
            <a:r>
              <a:rPr sz="2400" spc="-5" dirty="0">
                <a:latin typeface="Calibri"/>
                <a:cs typeface="Calibri"/>
              </a:rPr>
              <a:t>s</a:t>
            </a:r>
            <a:r>
              <a:rPr sz="2400" spc="-10" dirty="0">
                <a:latin typeface="Calibri"/>
                <a:cs typeface="Calibri"/>
              </a:rPr>
              <a:t>e</a:t>
            </a:r>
            <a:r>
              <a:rPr sz="2400" spc="-25" dirty="0">
                <a:latin typeface="Calibri"/>
                <a:cs typeface="Calibri"/>
              </a:rPr>
              <a:t>n</a:t>
            </a:r>
            <a:r>
              <a:rPr sz="2400" spc="-35" dirty="0">
                <a:latin typeface="Calibri"/>
                <a:cs typeface="Calibri"/>
              </a:rPr>
              <a:t>t</a:t>
            </a:r>
            <a:r>
              <a:rPr sz="2400" spc="-10" dirty="0">
                <a:latin typeface="Calibri"/>
                <a:cs typeface="Calibri"/>
              </a:rPr>
              <a:t>e</a:t>
            </a:r>
            <a:r>
              <a:rPr sz="2400" dirty="0">
                <a:latin typeface="Calibri"/>
                <a:cs typeface="Calibri"/>
              </a:rPr>
              <a:t>d</a:t>
            </a:r>
            <a:r>
              <a:rPr sz="2400" spc="5" dirty="0">
                <a:latin typeface="Calibri"/>
                <a:cs typeface="Calibri"/>
              </a:rPr>
              <a:t> </a:t>
            </a:r>
            <a:r>
              <a:rPr sz="2400" spc="-20" dirty="0">
                <a:latin typeface="Calibri"/>
                <a:cs typeface="Calibri"/>
              </a:rPr>
              <a:t>g</a:t>
            </a:r>
            <a:r>
              <a:rPr sz="2400" spc="-45" dirty="0">
                <a:latin typeface="Calibri"/>
                <a:cs typeface="Calibri"/>
              </a:rPr>
              <a:t>r</a:t>
            </a:r>
            <a:r>
              <a:rPr sz="2400" spc="-10" dirty="0">
                <a:latin typeface="Calibri"/>
                <a:cs typeface="Calibri"/>
              </a:rPr>
              <a:t>o</a:t>
            </a:r>
            <a:r>
              <a:rPr sz="2400" spc="-5" dirty="0">
                <a:latin typeface="Calibri"/>
                <a:cs typeface="Calibri"/>
              </a:rPr>
              <a:t>u</a:t>
            </a:r>
            <a:r>
              <a:rPr sz="2400" spc="-15" dirty="0">
                <a:latin typeface="Calibri"/>
                <a:cs typeface="Calibri"/>
              </a:rPr>
              <a:t>p</a:t>
            </a:r>
            <a:r>
              <a:rPr sz="2400" spc="-5" dirty="0">
                <a:latin typeface="Calibri"/>
                <a:cs typeface="Calibri"/>
              </a:rPr>
              <a:t>s</a:t>
            </a:r>
            <a:r>
              <a:rPr sz="2400" spc="-10" dirty="0">
                <a:latin typeface="Calibri"/>
                <a:cs typeface="Calibri"/>
              </a:rPr>
              <a:t>,</a:t>
            </a:r>
            <a:r>
              <a:rPr sz="2400" spc="-5" dirty="0">
                <a:latin typeface="Calibri"/>
                <a:cs typeface="Calibri"/>
              </a:rPr>
              <a:t> </a:t>
            </a:r>
            <a:r>
              <a:rPr sz="2400" dirty="0">
                <a:latin typeface="Calibri"/>
                <a:cs typeface="Calibri"/>
              </a:rPr>
              <a:t>i</a:t>
            </a:r>
            <a:r>
              <a:rPr sz="2400" spc="-5" dirty="0">
                <a:latin typeface="Calibri"/>
                <a:cs typeface="Calibri"/>
              </a:rPr>
              <a:t>n</a:t>
            </a:r>
            <a:r>
              <a:rPr sz="2400" spc="5" dirty="0">
                <a:latin typeface="Calibri"/>
                <a:cs typeface="Calibri"/>
              </a:rPr>
              <a:t>c</a:t>
            </a:r>
            <a:r>
              <a:rPr sz="2400" dirty="0">
                <a:latin typeface="Calibri"/>
                <a:cs typeface="Calibri"/>
              </a:rPr>
              <a:t>l</a:t>
            </a:r>
            <a:r>
              <a:rPr sz="2400" spc="-5" dirty="0">
                <a:latin typeface="Calibri"/>
                <a:cs typeface="Calibri"/>
              </a:rPr>
              <a:t>ud</a:t>
            </a:r>
            <a:r>
              <a:rPr sz="2400" dirty="0">
                <a:latin typeface="Calibri"/>
                <a:cs typeface="Calibri"/>
              </a:rPr>
              <a:t>i</a:t>
            </a:r>
            <a:r>
              <a:rPr sz="2400" spc="-5" dirty="0">
                <a:latin typeface="Calibri"/>
                <a:cs typeface="Calibri"/>
              </a:rPr>
              <a:t>n</a:t>
            </a:r>
            <a:r>
              <a:rPr sz="2400" dirty="0">
                <a:latin typeface="Calibri"/>
                <a:cs typeface="Calibri"/>
              </a:rPr>
              <a:t>g</a:t>
            </a:r>
            <a:r>
              <a:rPr sz="2400" spc="-20" dirty="0">
                <a:latin typeface="Calibri"/>
                <a:cs typeface="Calibri"/>
              </a:rPr>
              <a:t> </a:t>
            </a:r>
            <a:r>
              <a:rPr sz="2400" spc="-45" dirty="0">
                <a:latin typeface="Calibri"/>
                <a:cs typeface="Calibri"/>
              </a:rPr>
              <a:t>w</a:t>
            </a:r>
            <a:r>
              <a:rPr sz="2400" spc="-10" dirty="0">
                <a:latin typeface="Calibri"/>
                <a:cs typeface="Calibri"/>
              </a:rPr>
              <a:t>o</a:t>
            </a:r>
            <a:r>
              <a:rPr sz="2400" spc="-20" dirty="0">
                <a:latin typeface="Calibri"/>
                <a:cs typeface="Calibri"/>
              </a:rPr>
              <a:t>m</a:t>
            </a:r>
            <a:r>
              <a:rPr sz="2400" spc="-10" dirty="0">
                <a:latin typeface="Calibri"/>
                <a:cs typeface="Calibri"/>
              </a:rPr>
              <a:t>e</a:t>
            </a:r>
            <a:r>
              <a:rPr sz="2400" spc="-20" dirty="0">
                <a:latin typeface="Calibri"/>
                <a:cs typeface="Calibri"/>
              </a:rPr>
              <a:t>n</a:t>
            </a:r>
            <a:r>
              <a:rPr sz="2400" spc="-10" dirty="0">
                <a:latin typeface="Calibri"/>
                <a:cs typeface="Calibri"/>
              </a:rPr>
              <a:t>,</a:t>
            </a:r>
            <a:r>
              <a:rPr sz="2400" spc="-5" dirty="0">
                <a:latin typeface="Calibri"/>
                <a:cs typeface="Calibri"/>
              </a:rPr>
              <a:t> </a:t>
            </a:r>
            <a:r>
              <a:rPr sz="2400" spc="-20" dirty="0">
                <a:latin typeface="Calibri"/>
                <a:cs typeface="Calibri"/>
              </a:rPr>
              <a:t>m</a:t>
            </a:r>
            <a:r>
              <a:rPr sz="2400" dirty="0">
                <a:latin typeface="Calibri"/>
                <a:cs typeface="Calibri"/>
              </a:rPr>
              <a:t>i</a:t>
            </a:r>
            <a:r>
              <a:rPr sz="2400" spc="-5" dirty="0">
                <a:latin typeface="Calibri"/>
                <a:cs typeface="Calibri"/>
              </a:rPr>
              <a:t>n</a:t>
            </a:r>
            <a:r>
              <a:rPr sz="2400" spc="-10" dirty="0">
                <a:latin typeface="Calibri"/>
                <a:cs typeface="Calibri"/>
              </a:rPr>
              <a:t>or</a:t>
            </a:r>
            <a:r>
              <a:rPr sz="2400" dirty="0">
                <a:latin typeface="Calibri"/>
                <a:cs typeface="Calibri"/>
              </a:rPr>
              <a:t>iti</a:t>
            </a:r>
            <a:r>
              <a:rPr sz="2400" spc="-10" dirty="0">
                <a:latin typeface="Calibri"/>
                <a:cs typeface="Calibri"/>
              </a:rPr>
              <a:t>e</a:t>
            </a:r>
            <a:r>
              <a:rPr sz="2400" spc="-5" dirty="0">
                <a:latin typeface="Calibri"/>
                <a:cs typeface="Calibri"/>
              </a:rPr>
              <a:t>s</a:t>
            </a:r>
            <a:r>
              <a:rPr sz="2400" spc="-10" dirty="0">
                <a:latin typeface="Calibri"/>
                <a:cs typeface="Calibri"/>
              </a:rPr>
              <a:t>, </a:t>
            </a:r>
            <a:r>
              <a:rPr sz="2400" spc="-20" dirty="0">
                <a:latin typeface="Calibri"/>
                <a:cs typeface="Calibri"/>
              </a:rPr>
              <a:t>p</a:t>
            </a:r>
            <a:r>
              <a:rPr sz="2400" spc="-10" dirty="0">
                <a:latin typeface="Calibri"/>
                <a:cs typeface="Calibri"/>
              </a:rPr>
              <a:t>e</a:t>
            </a:r>
            <a:r>
              <a:rPr sz="2400" spc="-45" dirty="0">
                <a:latin typeface="Calibri"/>
                <a:cs typeface="Calibri"/>
              </a:rPr>
              <a:t>r</a:t>
            </a:r>
            <a:r>
              <a:rPr sz="2400" spc="-5" dirty="0">
                <a:latin typeface="Calibri"/>
                <a:cs typeface="Calibri"/>
              </a:rPr>
              <a:t>s</a:t>
            </a:r>
            <a:r>
              <a:rPr sz="2400" spc="-10" dirty="0">
                <a:latin typeface="Calibri"/>
                <a:cs typeface="Calibri"/>
              </a:rPr>
              <a:t>o</a:t>
            </a:r>
            <a:r>
              <a:rPr sz="2400" spc="-5" dirty="0">
                <a:latin typeface="Calibri"/>
                <a:cs typeface="Calibri"/>
              </a:rPr>
              <a:t>n</a:t>
            </a:r>
            <a:r>
              <a:rPr sz="2400" dirty="0">
                <a:latin typeface="Calibri"/>
                <a:cs typeface="Calibri"/>
              </a:rPr>
              <a:t>s</a:t>
            </a:r>
            <a:r>
              <a:rPr sz="2400" spc="-5" dirty="0">
                <a:latin typeface="Calibri"/>
                <a:cs typeface="Calibri"/>
              </a:rPr>
              <a:t> </a:t>
            </a:r>
            <a:r>
              <a:rPr sz="2400" dirty="0">
                <a:latin typeface="Calibri"/>
                <a:cs typeface="Calibri"/>
              </a:rPr>
              <a:t>with</a:t>
            </a:r>
            <a:r>
              <a:rPr sz="2400" spc="-20" dirty="0">
                <a:latin typeface="Calibri"/>
                <a:cs typeface="Calibri"/>
              </a:rPr>
              <a:t> </a:t>
            </a:r>
            <a:r>
              <a:rPr sz="2400" spc="-5" dirty="0">
                <a:latin typeface="Calibri"/>
                <a:cs typeface="Calibri"/>
              </a:rPr>
              <a:t>d</a:t>
            </a:r>
            <a:r>
              <a:rPr sz="2400" dirty="0">
                <a:latin typeface="Calibri"/>
                <a:cs typeface="Calibri"/>
              </a:rPr>
              <a:t>i</a:t>
            </a:r>
            <a:r>
              <a:rPr sz="2400" spc="-5" dirty="0">
                <a:latin typeface="Calibri"/>
                <a:cs typeface="Calibri"/>
              </a:rPr>
              <a:t>s</a:t>
            </a:r>
            <a:r>
              <a:rPr sz="2400" dirty="0">
                <a:latin typeface="Calibri"/>
                <a:cs typeface="Calibri"/>
              </a:rPr>
              <a:t>a</a:t>
            </a:r>
            <a:r>
              <a:rPr sz="2400" spc="-5" dirty="0">
                <a:latin typeface="Calibri"/>
                <a:cs typeface="Calibri"/>
              </a:rPr>
              <a:t>b</a:t>
            </a:r>
            <a:r>
              <a:rPr sz="2400" dirty="0">
                <a:latin typeface="Calibri"/>
                <a:cs typeface="Calibri"/>
              </a:rPr>
              <a:t>iliti</a:t>
            </a:r>
            <a:r>
              <a:rPr sz="2400" spc="-10" dirty="0">
                <a:latin typeface="Calibri"/>
                <a:cs typeface="Calibri"/>
              </a:rPr>
              <a:t>e</a:t>
            </a:r>
            <a:r>
              <a:rPr sz="2400" dirty="0">
                <a:latin typeface="Calibri"/>
                <a:cs typeface="Calibri"/>
              </a:rPr>
              <a:t>s</a:t>
            </a:r>
            <a:r>
              <a:rPr sz="2400" spc="-20" dirty="0">
                <a:latin typeface="Calibri"/>
                <a:cs typeface="Calibri"/>
              </a:rPr>
              <a:t> </a:t>
            </a:r>
            <a:r>
              <a:rPr sz="2400" dirty="0">
                <a:latin typeface="Calibri"/>
                <a:cs typeface="Calibri"/>
              </a:rPr>
              <a:t>a</a:t>
            </a:r>
            <a:r>
              <a:rPr sz="2400" spc="-5" dirty="0">
                <a:latin typeface="Calibri"/>
                <a:cs typeface="Calibri"/>
              </a:rPr>
              <a:t>n</a:t>
            </a:r>
            <a:r>
              <a:rPr sz="2400" dirty="0">
                <a:latin typeface="Calibri"/>
                <a:cs typeface="Calibri"/>
              </a:rPr>
              <a:t>d</a:t>
            </a:r>
            <a:r>
              <a:rPr sz="2400" spc="-5" dirty="0">
                <a:latin typeface="Calibri"/>
                <a:cs typeface="Calibri"/>
              </a:rPr>
              <a:t> </a:t>
            </a:r>
            <a:r>
              <a:rPr sz="2400" spc="-45" dirty="0">
                <a:latin typeface="Calibri"/>
                <a:cs typeface="Calibri"/>
              </a:rPr>
              <a:t>v</a:t>
            </a:r>
            <a:r>
              <a:rPr sz="2400" spc="-25" dirty="0">
                <a:latin typeface="Calibri"/>
                <a:cs typeface="Calibri"/>
              </a:rPr>
              <a:t>e</a:t>
            </a:r>
            <a:r>
              <a:rPr sz="2400" spc="-35" dirty="0">
                <a:latin typeface="Calibri"/>
                <a:cs typeface="Calibri"/>
              </a:rPr>
              <a:t>t</a:t>
            </a:r>
            <a:r>
              <a:rPr sz="2400" spc="-10" dirty="0">
                <a:latin typeface="Calibri"/>
                <a:cs typeface="Calibri"/>
              </a:rPr>
              <a:t>e</a:t>
            </a:r>
            <a:r>
              <a:rPr sz="2400" spc="-55" dirty="0">
                <a:latin typeface="Calibri"/>
                <a:cs typeface="Calibri"/>
              </a:rPr>
              <a:t>r</a:t>
            </a:r>
            <a:r>
              <a:rPr sz="2400" dirty="0">
                <a:latin typeface="Calibri"/>
                <a:cs typeface="Calibri"/>
              </a:rPr>
              <a:t>a</a:t>
            </a:r>
            <a:r>
              <a:rPr sz="2400" spc="-5" dirty="0">
                <a:latin typeface="Calibri"/>
                <a:cs typeface="Calibri"/>
              </a:rPr>
              <a:t>ns</a:t>
            </a:r>
            <a:r>
              <a:rPr sz="2400" dirty="0">
                <a:latin typeface="Calibri"/>
                <a:cs typeface="Calibri"/>
              </a:rPr>
              <a:t>.</a:t>
            </a:r>
            <a:endParaRPr sz="2400">
              <a:latin typeface="Calibri"/>
              <a:cs typeface="Calibri"/>
            </a:endParaRPr>
          </a:p>
        </p:txBody>
      </p:sp>
      <p:sp>
        <p:nvSpPr>
          <p:cNvPr id="3" name="object 3"/>
          <p:cNvSpPr txBox="1">
            <a:spLocks noGrp="1"/>
          </p:cNvSpPr>
          <p:nvPr>
            <p:ph type="title"/>
          </p:nvPr>
        </p:nvSpPr>
        <p:spPr>
          <a:prstGeom prst="rect">
            <a:avLst/>
          </a:prstGeom>
        </p:spPr>
        <p:txBody>
          <a:bodyPr vert="horz" wrap="square" lIns="0" tIns="0" rIns="0" bIns="0" rtlCol="0">
            <a:spAutoFit/>
          </a:bodyPr>
          <a:lstStyle/>
          <a:p>
            <a:pPr marL="671195">
              <a:lnSpc>
                <a:spcPct val="100000"/>
              </a:lnSpc>
              <a:tabLst>
                <a:tab pos="2687320" algn="l"/>
                <a:tab pos="8187690" algn="l"/>
              </a:tabLst>
            </a:pPr>
            <a:r>
              <a:rPr sz="4400" dirty="0"/>
              <a:t> 	</a:t>
            </a:r>
            <a:r>
              <a:rPr sz="4400" spc="5" dirty="0"/>
              <a:t>G</a:t>
            </a:r>
            <a:r>
              <a:rPr sz="4400" spc="-5" dirty="0"/>
              <a:t>R</a:t>
            </a:r>
            <a:r>
              <a:rPr sz="4400" dirty="0"/>
              <a:t>FP</a:t>
            </a:r>
            <a:r>
              <a:rPr sz="4400" spc="-10" dirty="0"/>
              <a:t> </a:t>
            </a:r>
            <a:r>
              <a:rPr sz="4400" spc="5" dirty="0"/>
              <a:t>Go</a:t>
            </a:r>
            <a:r>
              <a:rPr sz="4400" dirty="0"/>
              <a:t>a</a:t>
            </a:r>
            <a:r>
              <a:rPr sz="4400" spc="-5" dirty="0"/>
              <a:t>l</a:t>
            </a:r>
            <a:r>
              <a:rPr sz="4400" dirty="0"/>
              <a:t>s 	</a:t>
            </a:r>
            <a:endParaRPr sz="4400"/>
          </a:p>
        </p:txBody>
      </p:sp>
      <p:sp>
        <p:nvSpPr>
          <p:cNvPr id="4" name="object 4"/>
          <p:cNvSpPr/>
          <p:nvPr/>
        </p:nvSpPr>
        <p:spPr>
          <a:xfrm>
            <a:off x="5559425" y="4514494"/>
            <a:ext cx="2517774" cy="1733905"/>
          </a:xfrm>
          <a:prstGeom prst="rect">
            <a:avLst/>
          </a:prstGeom>
          <a:blipFill>
            <a:blip r:embed="rId3" cstate="print"/>
            <a:stretch>
              <a:fillRect/>
            </a:stretch>
          </a:blipFill>
        </p:spPr>
        <p:txBody>
          <a:bodyPr wrap="square" lIns="0" tIns="0" rIns="0" bIns="0" rtlCol="0"/>
          <a:lstStyle/>
          <a:p>
            <a:endParaRP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102870">
              <a:lnSpc>
                <a:spcPct val="100000"/>
              </a:lnSpc>
            </a:pPr>
            <a:fld id="{81D60167-4931-47E6-BA6A-407CBD079E47}" type="slidenum">
              <a:rPr spc="-10" dirty="0"/>
              <a:t>3</a:t>
            </a:fld>
            <a:endParaRPr spc="-1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219955" y="3954779"/>
            <a:ext cx="473963" cy="679703"/>
          </a:xfrm>
          <a:prstGeom prst="rect">
            <a:avLst/>
          </a:prstGeom>
          <a:blipFill>
            <a:blip r:embed="rId3" cstate="print"/>
            <a:stretch>
              <a:fillRect/>
            </a:stretch>
          </a:blipFill>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0" rIns="0" bIns="0" rtlCol="0">
            <a:spAutoFit/>
          </a:bodyPr>
          <a:lstStyle/>
          <a:p>
            <a:pPr marL="671195">
              <a:lnSpc>
                <a:spcPct val="100000"/>
              </a:lnSpc>
              <a:tabLst>
                <a:tab pos="1840230" algn="l"/>
                <a:tab pos="8187690" algn="l"/>
              </a:tabLst>
            </a:pPr>
            <a:r>
              <a:rPr sz="4400" dirty="0"/>
              <a:t> 	</a:t>
            </a:r>
            <a:r>
              <a:rPr sz="4400" spc="5" dirty="0"/>
              <a:t>G</a:t>
            </a:r>
            <a:r>
              <a:rPr sz="4400" spc="-5" dirty="0"/>
              <a:t>R</a:t>
            </a:r>
            <a:r>
              <a:rPr sz="4400" dirty="0"/>
              <a:t>FP</a:t>
            </a:r>
            <a:r>
              <a:rPr sz="4400" spc="-10" dirty="0"/>
              <a:t> </a:t>
            </a:r>
            <a:r>
              <a:rPr sz="4400" spc="-85" dirty="0"/>
              <a:t>K</a:t>
            </a:r>
            <a:r>
              <a:rPr sz="4400" spc="-20" dirty="0"/>
              <a:t>e</a:t>
            </a:r>
            <a:r>
              <a:rPr sz="4400" dirty="0"/>
              <a:t>y</a:t>
            </a:r>
            <a:r>
              <a:rPr sz="4400" spc="-20" dirty="0"/>
              <a:t> </a:t>
            </a:r>
            <a:r>
              <a:rPr sz="4400" spc="-5" dirty="0"/>
              <a:t>El</a:t>
            </a:r>
            <a:r>
              <a:rPr sz="4400" spc="5" dirty="0"/>
              <a:t>e</a:t>
            </a:r>
            <a:r>
              <a:rPr sz="4400" spc="-5" dirty="0"/>
              <a:t>m</a:t>
            </a:r>
            <a:r>
              <a:rPr sz="4400" spc="5" dirty="0"/>
              <a:t>e</a:t>
            </a:r>
            <a:r>
              <a:rPr sz="4400" spc="-35" dirty="0"/>
              <a:t>n</a:t>
            </a:r>
            <a:r>
              <a:rPr sz="4400" dirty="0"/>
              <a:t>ts 	</a:t>
            </a:r>
            <a:endParaRPr sz="4400"/>
          </a:p>
        </p:txBody>
      </p:sp>
      <p:sp>
        <p:nvSpPr>
          <p:cNvPr id="4" name="object 4"/>
          <p:cNvSpPr txBox="1"/>
          <p:nvPr/>
        </p:nvSpPr>
        <p:spPr>
          <a:xfrm>
            <a:off x="535940" y="1610360"/>
            <a:ext cx="6263640" cy="2154436"/>
          </a:xfrm>
          <a:prstGeom prst="rect">
            <a:avLst/>
          </a:prstGeom>
        </p:spPr>
        <p:txBody>
          <a:bodyPr vert="horz" wrap="square" lIns="0" tIns="0" rIns="0" bIns="0" rtlCol="0">
            <a:spAutoFit/>
          </a:bodyPr>
          <a:lstStyle/>
          <a:p>
            <a:pPr marL="12700" lvl="1"/>
            <a:r>
              <a:rPr lang="en-US" sz="2400" b="1" spc="-15" dirty="0">
                <a:latin typeface="Calibri"/>
                <a:cs typeface="Calibri"/>
              </a:rPr>
              <a:t>Five </a:t>
            </a:r>
            <a:r>
              <a:rPr sz="2400" b="1" spc="-210" dirty="0">
                <a:latin typeface="Calibri"/>
                <a:cs typeface="Calibri"/>
              </a:rPr>
              <a:t>Y</a:t>
            </a:r>
            <a:r>
              <a:rPr sz="2400" b="1" dirty="0">
                <a:latin typeface="Calibri"/>
                <a:cs typeface="Calibri"/>
              </a:rPr>
              <a:t>ear</a:t>
            </a:r>
            <a:r>
              <a:rPr sz="2400" b="1" spc="-5" dirty="0">
                <a:latin typeface="Calibri"/>
                <a:cs typeface="Calibri"/>
              </a:rPr>
              <a:t> </a:t>
            </a:r>
            <a:r>
              <a:rPr sz="2400" b="1" spc="-20" dirty="0">
                <a:latin typeface="Calibri"/>
                <a:cs typeface="Calibri"/>
              </a:rPr>
              <a:t>A</a:t>
            </a:r>
            <a:r>
              <a:rPr sz="2400" b="1" spc="-25" dirty="0">
                <a:latin typeface="Calibri"/>
                <a:cs typeface="Calibri"/>
              </a:rPr>
              <a:t>w</a:t>
            </a:r>
            <a:r>
              <a:rPr sz="2400" b="1" dirty="0">
                <a:latin typeface="Calibri"/>
                <a:cs typeface="Calibri"/>
              </a:rPr>
              <a:t>a</a:t>
            </a:r>
            <a:r>
              <a:rPr sz="2400" b="1" spc="-30" dirty="0">
                <a:latin typeface="Calibri"/>
                <a:cs typeface="Calibri"/>
              </a:rPr>
              <a:t>r</a:t>
            </a:r>
            <a:r>
              <a:rPr sz="2400" b="1" spc="-15" dirty="0">
                <a:latin typeface="Calibri"/>
                <a:cs typeface="Calibri"/>
              </a:rPr>
              <a:t>d</a:t>
            </a:r>
            <a:r>
              <a:rPr sz="2400" b="1" spc="-20" dirty="0">
                <a:latin typeface="Calibri"/>
                <a:cs typeface="Calibri"/>
              </a:rPr>
              <a:t> </a:t>
            </a:r>
            <a:r>
              <a:rPr sz="2400" b="1" dirty="0">
                <a:latin typeface="Calibri"/>
                <a:cs typeface="Calibri"/>
              </a:rPr>
              <a:t>– </a:t>
            </a:r>
            <a:r>
              <a:rPr sz="2400" b="1" spc="-20" dirty="0">
                <a:latin typeface="Calibri"/>
                <a:cs typeface="Calibri"/>
              </a:rPr>
              <a:t>$138</a:t>
            </a:r>
            <a:r>
              <a:rPr sz="2400" b="1" spc="-5" dirty="0">
                <a:latin typeface="Calibri"/>
                <a:cs typeface="Calibri"/>
              </a:rPr>
              <a:t>,</a:t>
            </a:r>
            <a:r>
              <a:rPr sz="2400" b="1" spc="-20" dirty="0">
                <a:latin typeface="Calibri"/>
                <a:cs typeface="Calibri"/>
              </a:rPr>
              <a:t>000</a:t>
            </a:r>
            <a:r>
              <a:rPr lang="en-US" sz="2400" b="1" spc="-20" dirty="0">
                <a:latin typeface="Calibri"/>
                <a:cs typeface="Calibri"/>
              </a:rPr>
              <a:t> </a:t>
            </a:r>
            <a:r>
              <a:rPr lang="en-US" sz="1400" spc="-10" dirty="0">
                <a:cs typeface="Calibri"/>
              </a:rPr>
              <a:t>(2019 numbers)</a:t>
            </a:r>
            <a:endParaRPr sz="2400" dirty="0">
              <a:latin typeface="Calibri"/>
              <a:cs typeface="Calibri"/>
            </a:endParaRPr>
          </a:p>
          <a:p>
            <a:pPr marL="355600" indent="-342900">
              <a:lnSpc>
                <a:spcPct val="100000"/>
              </a:lnSpc>
              <a:spcBef>
                <a:spcPts val="575"/>
              </a:spcBef>
              <a:buFont typeface="Arial"/>
              <a:buChar char="•"/>
              <a:tabLst>
                <a:tab pos="355600" algn="l"/>
              </a:tabLst>
            </a:pPr>
            <a:r>
              <a:rPr sz="2400" spc="-10" dirty="0">
                <a:latin typeface="Calibri"/>
                <a:cs typeface="Calibri"/>
              </a:rPr>
              <a:t>T</a:t>
            </a:r>
            <a:r>
              <a:rPr sz="2400" spc="-5" dirty="0">
                <a:latin typeface="Calibri"/>
                <a:cs typeface="Calibri"/>
              </a:rPr>
              <a:t>h</a:t>
            </a:r>
            <a:r>
              <a:rPr sz="2400" spc="-35" dirty="0">
                <a:latin typeface="Calibri"/>
                <a:cs typeface="Calibri"/>
              </a:rPr>
              <a:t>r</a:t>
            </a:r>
            <a:r>
              <a:rPr sz="2400" spc="-10" dirty="0">
                <a:latin typeface="Calibri"/>
                <a:cs typeface="Calibri"/>
              </a:rPr>
              <a:t>e</a:t>
            </a:r>
            <a:r>
              <a:rPr sz="2400" spc="-15" dirty="0">
                <a:latin typeface="Calibri"/>
                <a:cs typeface="Calibri"/>
              </a:rPr>
              <a:t>e</a:t>
            </a:r>
            <a:r>
              <a:rPr sz="2400" spc="15" dirty="0">
                <a:latin typeface="Calibri"/>
                <a:cs typeface="Calibri"/>
              </a:rPr>
              <a:t> </a:t>
            </a:r>
            <a:r>
              <a:rPr sz="2400" spc="-35" dirty="0">
                <a:latin typeface="Calibri"/>
                <a:cs typeface="Calibri"/>
              </a:rPr>
              <a:t>y</a:t>
            </a:r>
            <a:r>
              <a:rPr sz="2400" spc="-10" dirty="0">
                <a:latin typeface="Calibri"/>
                <a:cs typeface="Calibri"/>
              </a:rPr>
              <a:t>e</a:t>
            </a:r>
            <a:r>
              <a:rPr sz="2400" dirty="0">
                <a:latin typeface="Calibri"/>
                <a:cs typeface="Calibri"/>
              </a:rPr>
              <a:t>a</a:t>
            </a:r>
            <a:r>
              <a:rPr sz="2400" spc="-45" dirty="0">
                <a:latin typeface="Calibri"/>
                <a:cs typeface="Calibri"/>
              </a:rPr>
              <a:t>r</a:t>
            </a:r>
            <a:r>
              <a:rPr sz="2400" dirty="0">
                <a:latin typeface="Calibri"/>
                <a:cs typeface="Calibri"/>
              </a:rPr>
              <a:t>s</a:t>
            </a:r>
            <a:r>
              <a:rPr sz="2400" spc="-30" dirty="0">
                <a:latin typeface="Calibri"/>
                <a:cs typeface="Calibri"/>
              </a:rPr>
              <a:t> </a:t>
            </a:r>
            <a:r>
              <a:rPr sz="2400" spc="-10" dirty="0">
                <a:latin typeface="Calibri"/>
                <a:cs typeface="Calibri"/>
              </a:rPr>
              <a:t>o</a:t>
            </a:r>
            <a:r>
              <a:rPr sz="2400" dirty="0">
                <a:latin typeface="Calibri"/>
                <a:cs typeface="Calibri"/>
              </a:rPr>
              <a:t>f</a:t>
            </a:r>
            <a:r>
              <a:rPr sz="2400" spc="5" dirty="0">
                <a:latin typeface="Calibri"/>
                <a:cs typeface="Calibri"/>
              </a:rPr>
              <a:t> </a:t>
            </a:r>
            <a:r>
              <a:rPr sz="2400" spc="-5" dirty="0">
                <a:latin typeface="Calibri"/>
                <a:cs typeface="Calibri"/>
              </a:rPr>
              <a:t>supp</a:t>
            </a:r>
            <a:r>
              <a:rPr sz="2400" spc="-10" dirty="0">
                <a:latin typeface="Calibri"/>
                <a:cs typeface="Calibri"/>
              </a:rPr>
              <a:t>ort</a:t>
            </a:r>
            <a:r>
              <a:rPr lang="en-US" sz="2400" spc="-10" dirty="0">
                <a:latin typeface="Calibri"/>
                <a:cs typeface="Calibri"/>
              </a:rPr>
              <a:t> (from the 5-yr period)</a:t>
            </a:r>
            <a:endParaRPr sz="2400" dirty="0">
              <a:latin typeface="Calibri"/>
              <a:cs typeface="Calibri"/>
            </a:endParaRPr>
          </a:p>
          <a:p>
            <a:pPr marL="756285" lvl="1" indent="-286385">
              <a:lnSpc>
                <a:spcPct val="100000"/>
              </a:lnSpc>
              <a:spcBef>
                <a:spcPts val="575"/>
              </a:spcBef>
              <a:buFont typeface="Arial"/>
              <a:buChar char="–"/>
              <a:tabLst>
                <a:tab pos="756920" algn="l"/>
              </a:tabLst>
            </a:pPr>
            <a:r>
              <a:rPr sz="2400" spc="-20" dirty="0">
                <a:latin typeface="Calibri"/>
                <a:cs typeface="Calibri"/>
              </a:rPr>
              <a:t>$34</a:t>
            </a:r>
            <a:r>
              <a:rPr sz="2400" spc="-10" dirty="0">
                <a:latin typeface="Calibri"/>
                <a:cs typeface="Calibri"/>
              </a:rPr>
              <a:t>,</a:t>
            </a:r>
            <a:r>
              <a:rPr sz="2400" spc="-20" dirty="0">
                <a:latin typeface="Calibri"/>
                <a:cs typeface="Calibri"/>
              </a:rPr>
              <a:t>00</a:t>
            </a:r>
            <a:r>
              <a:rPr sz="2400" spc="-15" dirty="0">
                <a:latin typeface="Calibri"/>
                <a:cs typeface="Calibri"/>
              </a:rPr>
              <a:t>0</a:t>
            </a:r>
            <a:r>
              <a:rPr sz="2400" spc="-10" dirty="0">
                <a:latin typeface="Calibri"/>
                <a:cs typeface="Calibri"/>
              </a:rPr>
              <a:t> </a:t>
            </a:r>
            <a:r>
              <a:rPr sz="2400" dirty="0">
                <a:latin typeface="Calibri"/>
                <a:cs typeface="Calibri"/>
              </a:rPr>
              <a:t>S</a:t>
            </a:r>
            <a:r>
              <a:rPr sz="2400" spc="-10" dirty="0">
                <a:latin typeface="Calibri"/>
                <a:cs typeface="Calibri"/>
              </a:rPr>
              <a:t>t</a:t>
            </a:r>
            <a:r>
              <a:rPr sz="2400" dirty="0">
                <a:latin typeface="Calibri"/>
                <a:cs typeface="Calibri"/>
              </a:rPr>
              <a:t>i</a:t>
            </a:r>
            <a:r>
              <a:rPr sz="2400" spc="-5" dirty="0">
                <a:latin typeface="Calibri"/>
                <a:cs typeface="Calibri"/>
              </a:rPr>
              <a:t>p</a:t>
            </a:r>
            <a:r>
              <a:rPr sz="2400" spc="-10" dirty="0">
                <a:latin typeface="Calibri"/>
                <a:cs typeface="Calibri"/>
              </a:rPr>
              <a:t>e</a:t>
            </a:r>
            <a:r>
              <a:rPr sz="2400" spc="-5" dirty="0">
                <a:latin typeface="Calibri"/>
                <a:cs typeface="Calibri"/>
              </a:rPr>
              <a:t>n</a:t>
            </a:r>
            <a:r>
              <a:rPr sz="2400" dirty="0">
                <a:latin typeface="Calibri"/>
                <a:cs typeface="Calibri"/>
              </a:rPr>
              <a:t>d</a:t>
            </a:r>
            <a:r>
              <a:rPr sz="2400" spc="-5" dirty="0">
                <a:latin typeface="Calibri"/>
                <a:cs typeface="Calibri"/>
              </a:rPr>
              <a:t> p</a:t>
            </a:r>
            <a:r>
              <a:rPr sz="2400" spc="-10" dirty="0">
                <a:latin typeface="Calibri"/>
                <a:cs typeface="Calibri"/>
              </a:rPr>
              <a:t>er</a:t>
            </a:r>
            <a:r>
              <a:rPr sz="2400" spc="-15" dirty="0">
                <a:latin typeface="Calibri"/>
                <a:cs typeface="Calibri"/>
              </a:rPr>
              <a:t> </a:t>
            </a:r>
            <a:r>
              <a:rPr sz="2400" spc="-35" dirty="0">
                <a:latin typeface="Calibri"/>
                <a:cs typeface="Calibri"/>
              </a:rPr>
              <a:t>y</a:t>
            </a:r>
            <a:r>
              <a:rPr sz="2400" spc="-10" dirty="0">
                <a:latin typeface="Calibri"/>
                <a:cs typeface="Calibri"/>
              </a:rPr>
              <a:t>e</a:t>
            </a:r>
            <a:r>
              <a:rPr sz="2400" dirty="0">
                <a:latin typeface="Calibri"/>
                <a:cs typeface="Calibri"/>
              </a:rPr>
              <a:t>a</a:t>
            </a:r>
            <a:r>
              <a:rPr sz="2400" spc="-10" dirty="0">
                <a:latin typeface="Calibri"/>
                <a:cs typeface="Calibri"/>
              </a:rPr>
              <a:t>r</a:t>
            </a:r>
            <a:r>
              <a:rPr lang="en-US" sz="2400" spc="-10" dirty="0">
                <a:latin typeface="Calibri"/>
                <a:cs typeface="Calibri"/>
              </a:rPr>
              <a:t> </a:t>
            </a:r>
          </a:p>
          <a:p>
            <a:pPr marL="756285" lvl="1" indent="-286385">
              <a:lnSpc>
                <a:spcPct val="100000"/>
              </a:lnSpc>
              <a:spcBef>
                <a:spcPts val="575"/>
              </a:spcBef>
              <a:buFont typeface="Arial"/>
              <a:buChar char="–"/>
              <a:tabLst>
                <a:tab pos="756920" algn="l"/>
              </a:tabLst>
            </a:pPr>
            <a:r>
              <a:rPr sz="2400" spc="-20" dirty="0">
                <a:latin typeface="Calibri"/>
                <a:cs typeface="Calibri"/>
              </a:rPr>
              <a:t>$12</a:t>
            </a:r>
            <a:r>
              <a:rPr sz="2400" spc="-10" dirty="0">
                <a:latin typeface="Calibri"/>
                <a:cs typeface="Calibri"/>
              </a:rPr>
              <a:t>,</a:t>
            </a:r>
            <a:r>
              <a:rPr sz="2400" spc="-20" dirty="0">
                <a:latin typeface="Calibri"/>
                <a:cs typeface="Calibri"/>
              </a:rPr>
              <a:t>00</a:t>
            </a:r>
            <a:r>
              <a:rPr sz="2400" spc="-15" dirty="0">
                <a:latin typeface="Calibri"/>
                <a:cs typeface="Calibri"/>
              </a:rPr>
              <a:t>0</a:t>
            </a:r>
            <a:r>
              <a:rPr sz="2400" spc="-10" dirty="0">
                <a:latin typeface="Calibri"/>
                <a:cs typeface="Calibri"/>
              </a:rPr>
              <a:t> </a:t>
            </a:r>
            <a:r>
              <a:rPr sz="2400" spc="-35" dirty="0">
                <a:latin typeface="Calibri"/>
                <a:cs typeface="Calibri"/>
              </a:rPr>
              <a:t>E</a:t>
            </a:r>
            <a:r>
              <a:rPr sz="2400" spc="-5" dirty="0">
                <a:latin typeface="Calibri"/>
                <a:cs typeface="Calibri"/>
              </a:rPr>
              <a:t>du</a:t>
            </a:r>
            <a:r>
              <a:rPr sz="2400" spc="-35" dirty="0">
                <a:latin typeface="Calibri"/>
                <a:cs typeface="Calibri"/>
              </a:rPr>
              <a:t>c</a:t>
            </a:r>
            <a:r>
              <a:rPr sz="2400" spc="-25" dirty="0">
                <a:latin typeface="Calibri"/>
                <a:cs typeface="Calibri"/>
              </a:rPr>
              <a:t>a</a:t>
            </a:r>
            <a:r>
              <a:rPr sz="2400" spc="-10" dirty="0">
                <a:latin typeface="Calibri"/>
                <a:cs typeface="Calibri"/>
              </a:rPr>
              <a:t>t</a:t>
            </a:r>
            <a:r>
              <a:rPr sz="2400" dirty="0">
                <a:latin typeface="Calibri"/>
                <a:cs typeface="Calibri"/>
              </a:rPr>
              <a:t>i</a:t>
            </a:r>
            <a:r>
              <a:rPr sz="2400" spc="-10" dirty="0">
                <a:latin typeface="Calibri"/>
                <a:cs typeface="Calibri"/>
              </a:rPr>
              <a:t>o</a:t>
            </a:r>
            <a:r>
              <a:rPr sz="2400" spc="-5" dirty="0">
                <a:latin typeface="Calibri"/>
                <a:cs typeface="Calibri"/>
              </a:rPr>
              <a:t>n</a:t>
            </a:r>
            <a:r>
              <a:rPr sz="2400" dirty="0">
                <a:latin typeface="Calibri"/>
                <a:cs typeface="Calibri"/>
              </a:rPr>
              <a:t>al</a:t>
            </a:r>
            <a:r>
              <a:rPr sz="2400" spc="-5" dirty="0">
                <a:latin typeface="Calibri"/>
                <a:cs typeface="Calibri"/>
              </a:rPr>
              <a:t> </a:t>
            </a:r>
            <a:r>
              <a:rPr sz="2400" dirty="0">
                <a:latin typeface="Calibri"/>
                <a:cs typeface="Calibri"/>
              </a:rPr>
              <a:t>all</a:t>
            </a:r>
            <a:r>
              <a:rPr sz="2400" spc="-20" dirty="0">
                <a:latin typeface="Calibri"/>
                <a:cs typeface="Calibri"/>
              </a:rPr>
              <a:t>o</a:t>
            </a:r>
            <a:r>
              <a:rPr sz="2400" spc="-45" dirty="0">
                <a:latin typeface="Calibri"/>
                <a:cs typeface="Calibri"/>
              </a:rPr>
              <a:t>w</a:t>
            </a:r>
            <a:r>
              <a:rPr sz="2400" dirty="0">
                <a:latin typeface="Calibri"/>
                <a:cs typeface="Calibri"/>
              </a:rPr>
              <a:t>a</a:t>
            </a:r>
            <a:r>
              <a:rPr sz="2400" spc="-5" dirty="0">
                <a:latin typeface="Calibri"/>
                <a:cs typeface="Calibri"/>
              </a:rPr>
              <a:t>n</a:t>
            </a:r>
            <a:r>
              <a:rPr sz="2400" spc="-10" dirty="0">
                <a:latin typeface="Calibri"/>
                <a:cs typeface="Calibri"/>
              </a:rPr>
              <a:t>c</a:t>
            </a:r>
            <a:r>
              <a:rPr sz="2400" spc="-15" dirty="0">
                <a:latin typeface="Calibri"/>
                <a:cs typeface="Calibri"/>
              </a:rPr>
              <a:t>e</a:t>
            </a:r>
            <a:r>
              <a:rPr sz="2400" spc="-25" dirty="0">
                <a:latin typeface="Calibri"/>
                <a:cs typeface="Calibri"/>
              </a:rPr>
              <a:t> </a:t>
            </a:r>
            <a:r>
              <a:rPr sz="2400" spc="-35" dirty="0">
                <a:latin typeface="Calibri"/>
                <a:cs typeface="Calibri"/>
              </a:rPr>
              <a:t>t</a:t>
            </a:r>
            <a:r>
              <a:rPr sz="2400" dirty="0">
                <a:latin typeface="Calibri"/>
                <a:cs typeface="Calibri"/>
              </a:rPr>
              <a:t>o</a:t>
            </a:r>
            <a:r>
              <a:rPr sz="2400" spc="-10" dirty="0">
                <a:latin typeface="Calibri"/>
                <a:cs typeface="Calibri"/>
              </a:rPr>
              <a:t> </a:t>
            </a:r>
            <a:r>
              <a:rPr sz="2400" dirty="0">
                <a:latin typeface="Calibri"/>
                <a:cs typeface="Calibri"/>
              </a:rPr>
              <a:t>i</a:t>
            </a:r>
            <a:r>
              <a:rPr sz="2400" spc="-5" dirty="0">
                <a:latin typeface="Calibri"/>
                <a:cs typeface="Calibri"/>
              </a:rPr>
              <a:t>n</a:t>
            </a:r>
            <a:r>
              <a:rPr sz="2400" spc="-30" dirty="0">
                <a:latin typeface="Calibri"/>
                <a:cs typeface="Calibri"/>
              </a:rPr>
              <a:t>s</a:t>
            </a:r>
            <a:r>
              <a:rPr sz="2400" spc="-10" dirty="0">
                <a:latin typeface="Calibri"/>
                <a:cs typeface="Calibri"/>
              </a:rPr>
              <a:t>t</a:t>
            </a:r>
            <a:r>
              <a:rPr sz="2400" dirty="0">
                <a:latin typeface="Calibri"/>
                <a:cs typeface="Calibri"/>
              </a:rPr>
              <a:t>it</a:t>
            </a:r>
            <a:r>
              <a:rPr sz="2400" spc="-5" dirty="0">
                <a:latin typeface="Calibri"/>
                <a:cs typeface="Calibri"/>
              </a:rPr>
              <a:t>u</a:t>
            </a:r>
            <a:r>
              <a:rPr sz="2400" spc="-10" dirty="0">
                <a:latin typeface="Calibri"/>
                <a:cs typeface="Calibri"/>
              </a:rPr>
              <a:t>t</a:t>
            </a:r>
            <a:r>
              <a:rPr sz="2400" dirty="0">
                <a:latin typeface="Calibri"/>
                <a:cs typeface="Calibri"/>
              </a:rPr>
              <a:t>i</a:t>
            </a:r>
            <a:r>
              <a:rPr sz="2400" spc="-10" dirty="0">
                <a:latin typeface="Calibri"/>
                <a:cs typeface="Calibri"/>
              </a:rPr>
              <a:t>o</a:t>
            </a:r>
            <a:r>
              <a:rPr sz="2400" dirty="0">
                <a:latin typeface="Calibri"/>
                <a:cs typeface="Calibri"/>
              </a:rPr>
              <a:t>n</a:t>
            </a:r>
          </a:p>
          <a:p>
            <a:pPr marL="355600" indent="-342900">
              <a:lnSpc>
                <a:spcPct val="100000"/>
              </a:lnSpc>
              <a:spcBef>
                <a:spcPts val="575"/>
              </a:spcBef>
              <a:buFont typeface="Arial"/>
              <a:buChar char="•"/>
              <a:tabLst>
                <a:tab pos="355600" algn="l"/>
              </a:tabLst>
            </a:pPr>
            <a:r>
              <a:rPr sz="2400" spc="-20" dirty="0">
                <a:latin typeface="Calibri"/>
                <a:cs typeface="Calibri"/>
              </a:rPr>
              <a:t>P</a:t>
            </a:r>
            <a:r>
              <a:rPr sz="2400" spc="-45" dirty="0">
                <a:latin typeface="Calibri"/>
                <a:cs typeface="Calibri"/>
              </a:rPr>
              <a:t>r</a:t>
            </a:r>
            <a:r>
              <a:rPr sz="2400" spc="-10" dirty="0">
                <a:latin typeface="Calibri"/>
                <a:cs typeface="Calibri"/>
              </a:rPr>
              <a:t>o</a:t>
            </a:r>
            <a:r>
              <a:rPr sz="2400" spc="-65" dirty="0">
                <a:latin typeface="Calibri"/>
                <a:cs typeface="Calibri"/>
              </a:rPr>
              <a:t>f</a:t>
            </a:r>
            <a:r>
              <a:rPr sz="2400" spc="-10" dirty="0">
                <a:latin typeface="Calibri"/>
                <a:cs typeface="Calibri"/>
              </a:rPr>
              <a:t>e</a:t>
            </a:r>
            <a:r>
              <a:rPr sz="2400" spc="-5" dirty="0">
                <a:latin typeface="Calibri"/>
                <a:cs typeface="Calibri"/>
              </a:rPr>
              <a:t>ss</a:t>
            </a:r>
            <a:r>
              <a:rPr sz="2400" dirty="0">
                <a:latin typeface="Calibri"/>
                <a:cs typeface="Calibri"/>
              </a:rPr>
              <a:t>i</a:t>
            </a:r>
            <a:r>
              <a:rPr sz="2400" spc="-10" dirty="0">
                <a:latin typeface="Calibri"/>
                <a:cs typeface="Calibri"/>
              </a:rPr>
              <a:t>o</a:t>
            </a:r>
            <a:r>
              <a:rPr sz="2400" spc="-5" dirty="0">
                <a:latin typeface="Calibri"/>
                <a:cs typeface="Calibri"/>
              </a:rPr>
              <a:t>n</a:t>
            </a:r>
            <a:r>
              <a:rPr sz="2400" dirty="0">
                <a:latin typeface="Calibri"/>
                <a:cs typeface="Calibri"/>
              </a:rPr>
              <a:t>al</a:t>
            </a:r>
            <a:r>
              <a:rPr sz="2400" spc="-5" dirty="0">
                <a:latin typeface="Calibri"/>
                <a:cs typeface="Calibri"/>
              </a:rPr>
              <a:t> </a:t>
            </a:r>
            <a:r>
              <a:rPr sz="2400" spc="-20" dirty="0">
                <a:latin typeface="Calibri"/>
                <a:cs typeface="Calibri"/>
              </a:rPr>
              <a:t>D</a:t>
            </a:r>
            <a:r>
              <a:rPr sz="2400" spc="-25" dirty="0">
                <a:latin typeface="Calibri"/>
                <a:cs typeface="Calibri"/>
              </a:rPr>
              <a:t>e</a:t>
            </a:r>
            <a:r>
              <a:rPr sz="2400" spc="-45" dirty="0">
                <a:latin typeface="Calibri"/>
                <a:cs typeface="Calibri"/>
              </a:rPr>
              <a:t>v</a:t>
            </a:r>
            <a:r>
              <a:rPr sz="2400" spc="-10" dirty="0">
                <a:latin typeface="Calibri"/>
                <a:cs typeface="Calibri"/>
              </a:rPr>
              <a:t>e</a:t>
            </a:r>
            <a:r>
              <a:rPr sz="2400" dirty="0">
                <a:latin typeface="Calibri"/>
                <a:cs typeface="Calibri"/>
              </a:rPr>
              <a:t>l</a:t>
            </a:r>
            <a:r>
              <a:rPr sz="2400" spc="-10" dirty="0">
                <a:latin typeface="Calibri"/>
                <a:cs typeface="Calibri"/>
              </a:rPr>
              <a:t>o</a:t>
            </a:r>
            <a:r>
              <a:rPr sz="2400" spc="-5" dirty="0">
                <a:latin typeface="Calibri"/>
                <a:cs typeface="Calibri"/>
              </a:rPr>
              <a:t>p</a:t>
            </a:r>
            <a:r>
              <a:rPr sz="2400" dirty="0">
                <a:latin typeface="Calibri"/>
                <a:cs typeface="Calibri"/>
              </a:rPr>
              <a:t>m</a:t>
            </a:r>
            <a:r>
              <a:rPr sz="2400" spc="-10" dirty="0">
                <a:latin typeface="Calibri"/>
                <a:cs typeface="Calibri"/>
              </a:rPr>
              <a:t>e</a:t>
            </a:r>
            <a:r>
              <a:rPr sz="2400" spc="-25" dirty="0">
                <a:latin typeface="Calibri"/>
                <a:cs typeface="Calibri"/>
              </a:rPr>
              <a:t>n</a:t>
            </a:r>
            <a:r>
              <a:rPr sz="2400" spc="-10" dirty="0">
                <a:latin typeface="Calibri"/>
                <a:cs typeface="Calibri"/>
              </a:rPr>
              <a:t>t</a:t>
            </a:r>
            <a:r>
              <a:rPr sz="2400" spc="-5" dirty="0">
                <a:latin typeface="Calibri"/>
                <a:cs typeface="Calibri"/>
              </a:rPr>
              <a:t> Opp</a:t>
            </a:r>
            <a:r>
              <a:rPr sz="2400" spc="-10" dirty="0">
                <a:latin typeface="Calibri"/>
                <a:cs typeface="Calibri"/>
              </a:rPr>
              <a:t>or</a:t>
            </a:r>
            <a:r>
              <a:rPr sz="2400" dirty="0">
                <a:latin typeface="Calibri"/>
                <a:cs typeface="Calibri"/>
              </a:rPr>
              <a:t>tun</a:t>
            </a:r>
            <a:r>
              <a:rPr sz="2400" spc="-5" dirty="0">
                <a:latin typeface="Calibri"/>
                <a:cs typeface="Calibri"/>
              </a:rPr>
              <a:t>i</a:t>
            </a:r>
            <a:r>
              <a:rPr sz="2400" dirty="0">
                <a:latin typeface="Calibri"/>
                <a:cs typeface="Calibri"/>
              </a:rPr>
              <a:t>ti</a:t>
            </a:r>
            <a:r>
              <a:rPr sz="2400" spc="-10" dirty="0">
                <a:latin typeface="Calibri"/>
                <a:cs typeface="Calibri"/>
              </a:rPr>
              <a:t>e</a:t>
            </a:r>
            <a:r>
              <a:rPr sz="2400" spc="-5" dirty="0">
                <a:latin typeface="Calibri"/>
                <a:cs typeface="Calibri"/>
              </a:rPr>
              <a:t>s</a:t>
            </a:r>
            <a:r>
              <a:rPr sz="2400" spc="-10" dirty="0">
                <a:latin typeface="Calibri"/>
                <a:cs typeface="Calibri"/>
              </a:rPr>
              <a:t>:</a:t>
            </a:r>
            <a:endParaRPr sz="2400" dirty="0">
              <a:latin typeface="Calibri"/>
              <a:cs typeface="Calibri"/>
            </a:endParaRPr>
          </a:p>
        </p:txBody>
      </p:sp>
      <p:sp>
        <p:nvSpPr>
          <p:cNvPr id="5" name="object 5"/>
          <p:cNvSpPr txBox="1"/>
          <p:nvPr/>
        </p:nvSpPr>
        <p:spPr>
          <a:xfrm>
            <a:off x="1765808" y="3731767"/>
            <a:ext cx="931544" cy="695960"/>
          </a:xfrm>
          <a:prstGeom prst="rect">
            <a:avLst/>
          </a:prstGeom>
        </p:spPr>
        <p:txBody>
          <a:bodyPr vert="horz" wrap="square" lIns="0" tIns="0" rIns="0" bIns="0" rtlCol="0">
            <a:spAutoFit/>
          </a:bodyPr>
          <a:lstStyle/>
          <a:p>
            <a:pPr marL="12700" marR="5080">
              <a:lnSpc>
                <a:spcPct val="100000"/>
              </a:lnSpc>
            </a:pPr>
            <a:r>
              <a:rPr sz="2400" spc="-25" dirty="0">
                <a:latin typeface="Calibri"/>
                <a:cs typeface="Calibri"/>
              </a:rPr>
              <a:t>G</a:t>
            </a:r>
            <a:r>
              <a:rPr sz="2400" spc="-35" dirty="0">
                <a:latin typeface="Calibri"/>
                <a:cs typeface="Calibri"/>
              </a:rPr>
              <a:t>R</a:t>
            </a:r>
            <a:r>
              <a:rPr sz="2400" spc="-30" dirty="0">
                <a:latin typeface="Calibri"/>
                <a:cs typeface="Calibri"/>
              </a:rPr>
              <a:t>O</a:t>
            </a:r>
            <a:r>
              <a:rPr sz="2400" spc="-15" dirty="0">
                <a:latin typeface="Calibri"/>
                <a:cs typeface="Calibri"/>
              </a:rPr>
              <a:t>W:</a:t>
            </a:r>
            <a:r>
              <a:rPr sz="2400" spc="-10" dirty="0">
                <a:latin typeface="Calibri"/>
                <a:cs typeface="Calibri"/>
              </a:rPr>
              <a:t> </a:t>
            </a:r>
            <a:r>
              <a:rPr sz="2400" spc="-25" dirty="0">
                <a:latin typeface="Calibri"/>
                <a:cs typeface="Calibri"/>
              </a:rPr>
              <a:t>G</a:t>
            </a:r>
            <a:r>
              <a:rPr sz="2400" spc="-15" dirty="0">
                <a:latin typeface="Calibri"/>
                <a:cs typeface="Calibri"/>
              </a:rPr>
              <a:t>RIP:</a:t>
            </a:r>
            <a:endParaRPr sz="2400">
              <a:latin typeface="Calibri"/>
              <a:cs typeface="Calibri"/>
            </a:endParaRPr>
          </a:p>
        </p:txBody>
      </p:sp>
      <p:sp>
        <p:nvSpPr>
          <p:cNvPr id="6" name="object 6"/>
          <p:cNvSpPr txBox="1"/>
          <p:nvPr/>
        </p:nvSpPr>
        <p:spPr>
          <a:xfrm>
            <a:off x="2895599" y="3731767"/>
            <a:ext cx="6096001" cy="738664"/>
          </a:xfrm>
          <a:prstGeom prst="rect">
            <a:avLst/>
          </a:prstGeom>
        </p:spPr>
        <p:txBody>
          <a:bodyPr vert="horz" wrap="square" lIns="0" tIns="0" rIns="0" bIns="0" rtlCol="0">
            <a:spAutoFit/>
          </a:bodyPr>
          <a:lstStyle/>
          <a:p>
            <a:pPr marL="18415" marR="5080" indent="-6350">
              <a:lnSpc>
                <a:spcPct val="100000"/>
              </a:lnSpc>
            </a:pPr>
            <a:r>
              <a:rPr sz="2400" spc="-15" dirty="0">
                <a:latin typeface="Calibri"/>
                <a:cs typeface="Calibri"/>
              </a:rPr>
              <a:t>I</a:t>
            </a:r>
            <a:r>
              <a:rPr sz="2400" spc="-25" dirty="0">
                <a:latin typeface="Calibri"/>
                <a:cs typeface="Calibri"/>
              </a:rPr>
              <a:t>n</a:t>
            </a:r>
            <a:r>
              <a:rPr sz="2400" spc="-35" dirty="0">
                <a:latin typeface="Calibri"/>
                <a:cs typeface="Calibri"/>
              </a:rPr>
              <a:t>t</a:t>
            </a:r>
            <a:r>
              <a:rPr sz="2400" spc="-10" dirty="0">
                <a:latin typeface="Calibri"/>
                <a:cs typeface="Calibri"/>
              </a:rPr>
              <a:t>er</a:t>
            </a:r>
            <a:r>
              <a:rPr sz="2400" spc="-5" dirty="0">
                <a:latin typeface="Calibri"/>
                <a:cs typeface="Calibri"/>
              </a:rPr>
              <a:t>n</a:t>
            </a:r>
            <a:r>
              <a:rPr sz="2400" spc="-25" dirty="0">
                <a:latin typeface="Calibri"/>
                <a:cs typeface="Calibri"/>
              </a:rPr>
              <a:t>a</a:t>
            </a:r>
            <a:r>
              <a:rPr sz="2400" dirty="0">
                <a:latin typeface="Calibri"/>
                <a:cs typeface="Calibri"/>
              </a:rPr>
              <a:t>ti</a:t>
            </a:r>
            <a:r>
              <a:rPr sz="2400" spc="-10" dirty="0">
                <a:latin typeface="Calibri"/>
                <a:cs typeface="Calibri"/>
              </a:rPr>
              <a:t>o</a:t>
            </a:r>
            <a:r>
              <a:rPr sz="2400" spc="-5" dirty="0">
                <a:latin typeface="Calibri"/>
                <a:cs typeface="Calibri"/>
              </a:rPr>
              <a:t>n</a:t>
            </a:r>
            <a:r>
              <a:rPr sz="2400" dirty="0">
                <a:latin typeface="Calibri"/>
                <a:cs typeface="Calibri"/>
              </a:rPr>
              <a:t>al</a:t>
            </a:r>
            <a:r>
              <a:rPr sz="2400" spc="-15" dirty="0">
                <a:latin typeface="Calibri"/>
                <a:cs typeface="Calibri"/>
              </a:rPr>
              <a:t> </a:t>
            </a:r>
            <a:r>
              <a:rPr sz="2400" spc="-50" dirty="0">
                <a:latin typeface="Calibri"/>
                <a:cs typeface="Calibri"/>
              </a:rPr>
              <a:t>R</a:t>
            </a:r>
            <a:r>
              <a:rPr sz="2400" spc="-10" dirty="0">
                <a:latin typeface="Calibri"/>
                <a:cs typeface="Calibri"/>
              </a:rPr>
              <a:t>e</a:t>
            </a:r>
            <a:r>
              <a:rPr sz="2400" spc="-5" dirty="0">
                <a:latin typeface="Calibri"/>
                <a:cs typeface="Calibri"/>
              </a:rPr>
              <a:t>s</a:t>
            </a:r>
            <a:r>
              <a:rPr sz="2400" spc="-10" dirty="0">
                <a:latin typeface="Calibri"/>
                <a:cs typeface="Calibri"/>
              </a:rPr>
              <a:t>e</a:t>
            </a:r>
            <a:r>
              <a:rPr sz="2400" dirty="0">
                <a:latin typeface="Calibri"/>
                <a:cs typeface="Calibri"/>
              </a:rPr>
              <a:t>a</a:t>
            </a:r>
            <a:r>
              <a:rPr sz="2400" spc="-45" dirty="0">
                <a:latin typeface="Calibri"/>
                <a:cs typeface="Calibri"/>
              </a:rPr>
              <a:t>r</a:t>
            </a:r>
            <a:r>
              <a:rPr sz="2400" spc="-10" dirty="0">
                <a:latin typeface="Calibri"/>
                <a:cs typeface="Calibri"/>
              </a:rPr>
              <a:t>c</a:t>
            </a:r>
            <a:r>
              <a:rPr sz="2400" dirty="0">
                <a:latin typeface="Calibri"/>
                <a:cs typeface="Calibri"/>
              </a:rPr>
              <a:t>h</a:t>
            </a:r>
            <a:r>
              <a:rPr lang="en-US" sz="2400" dirty="0">
                <a:latin typeface="Calibri"/>
                <a:cs typeface="Calibri"/>
              </a:rPr>
              <a:t>  </a:t>
            </a:r>
            <a:r>
              <a:rPr lang="en-US" dirty="0">
                <a:latin typeface="Calibri"/>
                <a:cs typeface="Calibri"/>
              </a:rPr>
              <a:t>(Grad. Res. </a:t>
            </a:r>
            <a:r>
              <a:rPr lang="en-US" dirty="0" err="1">
                <a:latin typeface="Calibri"/>
                <a:cs typeface="Calibri"/>
              </a:rPr>
              <a:t>Opps</a:t>
            </a:r>
            <a:r>
              <a:rPr lang="en-US" dirty="0">
                <a:latin typeface="Calibri"/>
                <a:cs typeface="Calibri"/>
              </a:rPr>
              <a:t>. Worldwide.) </a:t>
            </a:r>
            <a:r>
              <a:rPr lang="en-US" sz="2400" dirty="0">
                <a:latin typeface="Calibri"/>
                <a:cs typeface="Calibri"/>
              </a:rPr>
              <a:t> </a:t>
            </a:r>
            <a:r>
              <a:rPr sz="2400" dirty="0">
                <a:latin typeface="Calibri"/>
                <a:cs typeface="Calibri"/>
              </a:rPr>
              <a:t> </a:t>
            </a:r>
            <a:endParaRPr lang="en-US" sz="2400" dirty="0">
              <a:latin typeface="Calibri"/>
              <a:cs typeface="Calibri"/>
            </a:endParaRPr>
          </a:p>
          <a:p>
            <a:pPr marL="18415" marR="5080" indent="-6350">
              <a:lnSpc>
                <a:spcPct val="100000"/>
              </a:lnSpc>
            </a:pPr>
            <a:r>
              <a:rPr sz="2400" spc="-15" dirty="0">
                <a:latin typeface="Calibri"/>
                <a:cs typeface="Calibri"/>
              </a:rPr>
              <a:t>I</a:t>
            </a:r>
            <a:r>
              <a:rPr sz="2400" spc="-40" dirty="0">
                <a:latin typeface="Calibri"/>
                <a:cs typeface="Calibri"/>
              </a:rPr>
              <a:t>nt</a:t>
            </a:r>
            <a:r>
              <a:rPr sz="2400" spc="-10" dirty="0">
                <a:latin typeface="Calibri"/>
                <a:cs typeface="Calibri"/>
              </a:rPr>
              <a:t>er</a:t>
            </a:r>
            <a:r>
              <a:rPr sz="2400" spc="-5" dirty="0">
                <a:latin typeface="Calibri"/>
                <a:cs typeface="Calibri"/>
              </a:rPr>
              <a:t>nsh</a:t>
            </a:r>
            <a:r>
              <a:rPr sz="2400" dirty="0">
                <a:latin typeface="Calibri"/>
                <a:cs typeface="Calibri"/>
              </a:rPr>
              <a:t>i</a:t>
            </a:r>
            <a:r>
              <a:rPr sz="2400" spc="-15" dirty="0">
                <a:latin typeface="Calibri"/>
                <a:cs typeface="Calibri"/>
              </a:rPr>
              <a:t>p</a:t>
            </a:r>
            <a:r>
              <a:rPr sz="2400" dirty="0">
                <a:latin typeface="Calibri"/>
                <a:cs typeface="Calibri"/>
              </a:rPr>
              <a:t>s</a:t>
            </a:r>
            <a:r>
              <a:rPr lang="en-US" sz="2400" dirty="0">
                <a:cs typeface="Calibri"/>
              </a:rPr>
              <a:t> </a:t>
            </a:r>
            <a:r>
              <a:rPr lang="en-US" dirty="0">
                <a:cs typeface="Calibri"/>
              </a:rPr>
              <a:t>(Grad. Res. Intern. </a:t>
            </a:r>
            <a:r>
              <a:rPr lang="en-US" dirty="0" err="1">
                <a:cs typeface="Calibri"/>
              </a:rPr>
              <a:t>Prog</a:t>
            </a:r>
            <a:r>
              <a:rPr lang="en-US" dirty="0">
                <a:cs typeface="Calibri"/>
              </a:rPr>
              <a:t>)  (e.g., John Christian)</a:t>
            </a:r>
            <a:endParaRPr dirty="0">
              <a:latin typeface="Calibri"/>
              <a:cs typeface="Calibri"/>
            </a:endParaRPr>
          </a:p>
        </p:txBody>
      </p:sp>
      <p:sp>
        <p:nvSpPr>
          <p:cNvPr id="7" name="object 7"/>
          <p:cNvSpPr txBox="1"/>
          <p:nvPr/>
        </p:nvSpPr>
        <p:spPr>
          <a:xfrm>
            <a:off x="535940" y="4677164"/>
            <a:ext cx="7877048" cy="815608"/>
          </a:xfrm>
          <a:prstGeom prst="rect">
            <a:avLst/>
          </a:prstGeom>
        </p:spPr>
        <p:txBody>
          <a:bodyPr vert="horz" wrap="square" lIns="0" tIns="0" rIns="0" bIns="0" rtlCol="0">
            <a:spAutoFit/>
          </a:bodyPr>
          <a:lstStyle/>
          <a:p>
            <a:pPr marL="355600" indent="-342900">
              <a:lnSpc>
                <a:spcPct val="100000"/>
              </a:lnSpc>
              <a:buFont typeface="Arial"/>
              <a:buChar char="•"/>
              <a:tabLst>
                <a:tab pos="355600" algn="l"/>
              </a:tabLst>
            </a:pPr>
            <a:r>
              <a:rPr sz="2400" dirty="0">
                <a:latin typeface="Calibri"/>
                <a:cs typeface="Calibri"/>
              </a:rPr>
              <a:t>S</a:t>
            </a:r>
            <a:r>
              <a:rPr sz="2400" spc="-5" dirty="0">
                <a:latin typeface="Calibri"/>
                <a:cs typeface="Calibri"/>
              </a:rPr>
              <a:t>up</a:t>
            </a:r>
            <a:r>
              <a:rPr sz="2400" spc="-10" dirty="0">
                <a:latin typeface="Calibri"/>
                <a:cs typeface="Calibri"/>
              </a:rPr>
              <a:t>e</a:t>
            </a:r>
            <a:r>
              <a:rPr sz="2400" spc="-45" dirty="0">
                <a:latin typeface="Calibri"/>
                <a:cs typeface="Calibri"/>
              </a:rPr>
              <a:t>r</a:t>
            </a:r>
            <a:r>
              <a:rPr sz="2400" spc="-35" dirty="0">
                <a:latin typeface="Calibri"/>
                <a:cs typeface="Calibri"/>
              </a:rPr>
              <a:t>c</a:t>
            </a:r>
            <a:r>
              <a:rPr sz="2400" spc="-10" dirty="0">
                <a:latin typeface="Calibri"/>
                <a:cs typeface="Calibri"/>
              </a:rPr>
              <a:t>o</a:t>
            </a:r>
            <a:r>
              <a:rPr sz="2400" spc="-20" dirty="0">
                <a:latin typeface="Calibri"/>
                <a:cs typeface="Calibri"/>
              </a:rPr>
              <a:t>m</a:t>
            </a:r>
            <a:r>
              <a:rPr sz="2400" spc="-5" dirty="0">
                <a:latin typeface="Calibri"/>
                <a:cs typeface="Calibri"/>
              </a:rPr>
              <a:t>pu</a:t>
            </a:r>
            <a:r>
              <a:rPr sz="2400" spc="-35" dirty="0">
                <a:latin typeface="Calibri"/>
                <a:cs typeface="Calibri"/>
              </a:rPr>
              <a:t>t</a:t>
            </a:r>
            <a:r>
              <a:rPr sz="2400" spc="-10" dirty="0">
                <a:latin typeface="Calibri"/>
                <a:cs typeface="Calibri"/>
              </a:rPr>
              <a:t>er</a:t>
            </a:r>
            <a:r>
              <a:rPr sz="2400" spc="-15" dirty="0">
                <a:latin typeface="Calibri"/>
                <a:cs typeface="Calibri"/>
              </a:rPr>
              <a:t> </a:t>
            </a:r>
            <a:r>
              <a:rPr sz="2400" dirty="0">
                <a:latin typeface="Calibri"/>
                <a:cs typeface="Calibri"/>
              </a:rPr>
              <a:t>a</a:t>
            </a:r>
            <a:r>
              <a:rPr sz="2400" spc="-10" dirty="0">
                <a:latin typeface="Calibri"/>
                <a:cs typeface="Calibri"/>
              </a:rPr>
              <a:t>cce</a:t>
            </a:r>
            <a:r>
              <a:rPr sz="2400" spc="-15" dirty="0">
                <a:latin typeface="Calibri"/>
                <a:cs typeface="Calibri"/>
              </a:rPr>
              <a:t>s</a:t>
            </a:r>
            <a:r>
              <a:rPr sz="2400" spc="-5" dirty="0">
                <a:latin typeface="Calibri"/>
                <a:cs typeface="Calibri"/>
              </a:rPr>
              <a:t>s</a:t>
            </a:r>
            <a:r>
              <a:rPr sz="2400" spc="-10" dirty="0">
                <a:latin typeface="Calibri"/>
                <a:cs typeface="Calibri"/>
              </a:rPr>
              <a:t>:</a:t>
            </a:r>
            <a:r>
              <a:rPr sz="2400" spc="-25" dirty="0">
                <a:latin typeface="Calibri"/>
                <a:cs typeface="Calibri"/>
              </a:rPr>
              <a:t> X</a:t>
            </a:r>
            <a:r>
              <a:rPr sz="2400" dirty="0">
                <a:latin typeface="Calibri"/>
                <a:cs typeface="Calibri"/>
              </a:rPr>
              <a:t>SE</a:t>
            </a:r>
            <a:r>
              <a:rPr sz="2400" spc="-5" dirty="0">
                <a:latin typeface="Calibri"/>
                <a:cs typeface="Calibri"/>
              </a:rPr>
              <a:t>D</a:t>
            </a:r>
            <a:r>
              <a:rPr sz="2400" dirty="0">
                <a:latin typeface="Calibri"/>
                <a:cs typeface="Calibri"/>
              </a:rPr>
              <a:t>E</a:t>
            </a:r>
            <a:r>
              <a:rPr lang="en-US" sz="2400" dirty="0">
                <a:latin typeface="Calibri"/>
                <a:cs typeface="Calibri"/>
              </a:rPr>
              <a:t> </a:t>
            </a:r>
            <a:r>
              <a:rPr lang="en-US" sz="1600" dirty="0">
                <a:latin typeface="Calibri"/>
                <a:cs typeface="Calibri"/>
              </a:rPr>
              <a:t>(</a:t>
            </a:r>
            <a:r>
              <a:rPr lang="en-US" sz="1600" dirty="0"/>
              <a:t>Extreme Sci. and Eng. Disc. Environment)</a:t>
            </a:r>
            <a:endParaRPr sz="1600" dirty="0">
              <a:latin typeface="Calibri"/>
              <a:cs typeface="Calibri"/>
            </a:endParaRPr>
          </a:p>
          <a:p>
            <a:pPr marL="355600" indent="-342900">
              <a:lnSpc>
                <a:spcPct val="100000"/>
              </a:lnSpc>
              <a:spcBef>
                <a:spcPts val="575"/>
              </a:spcBef>
              <a:buFont typeface="Arial"/>
              <a:buChar char="•"/>
              <a:tabLst>
                <a:tab pos="355600" algn="l"/>
                <a:tab pos="4027804" algn="l"/>
              </a:tabLst>
            </a:pPr>
            <a:r>
              <a:rPr sz="2400" dirty="0">
                <a:latin typeface="Calibri"/>
                <a:cs typeface="Calibri"/>
              </a:rPr>
              <a:t>Ca</a:t>
            </a:r>
            <a:r>
              <a:rPr sz="2400" spc="-45" dirty="0">
                <a:latin typeface="Calibri"/>
                <a:cs typeface="Calibri"/>
              </a:rPr>
              <a:t>r</a:t>
            </a:r>
            <a:r>
              <a:rPr sz="2400" spc="-10" dirty="0">
                <a:latin typeface="Calibri"/>
                <a:cs typeface="Calibri"/>
              </a:rPr>
              <a:t>eer</a:t>
            </a:r>
            <a:r>
              <a:rPr sz="2400" spc="-5" dirty="0">
                <a:latin typeface="Calibri"/>
                <a:cs typeface="Calibri"/>
              </a:rPr>
              <a:t>-L</a:t>
            </a:r>
            <a:r>
              <a:rPr sz="2400" dirty="0">
                <a:latin typeface="Calibri"/>
                <a:cs typeface="Calibri"/>
              </a:rPr>
              <a:t>i</a:t>
            </a:r>
            <a:r>
              <a:rPr sz="2400" spc="-65" dirty="0">
                <a:latin typeface="Calibri"/>
                <a:cs typeface="Calibri"/>
              </a:rPr>
              <a:t>f</a:t>
            </a:r>
            <a:r>
              <a:rPr sz="2400" spc="-15" dirty="0">
                <a:latin typeface="Calibri"/>
                <a:cs typeface="Calibri"/>
              </a:rPr>
              <a:t>e</a:t>
            </a:r>
            <a:r>
              <a:rPr sz="2400" dirty="0">
                <a:latin typeface="Calibri"/>
                <a:cs typeface="Calibri"/>
              </a:rPr>
              <a:t> Bala</a:t>
            </a:r>
            <a:r>
              <a:rPr sz="2400" spc="-5" dirty="0">
                <a:latin typeface="Calibri"/>
                <a:cs typeface="Calibri"/>
              </a:rPr>
              <a:t>n</a:t>
            </a:r>
            <a:r>
              <a:rPr sz="2400" spc="-10" dirty="0">
                <a:latin typeface="Calibri"/>
                <a:cs typeface="Calibri"/>
              </a:rPr>
              <a:t>c</a:t>
            </a:r>
            <a:r>
              <a:rPr sz="2400" spc="-15" dirty="0">
                <a:latin typeface="Calibri"/>
                <a:cs typeface="Calibri"/>
              </a:rPr>
              <a:t>e</a:t>
            </a:r>
            <a:r>
              <a:rPr sz="2400" spc="-25" dirty="0">
                <a:latin typeface="Calibri"/>
                <a:cs typeface="Calibri"/>
              </a:rPr>
              <a:t> </a:t>
            </a:r>
            <a:r>
              <a:rPr sz="2400" spc="-15" dirty="0">
                <a:latin typeface="Calibri"/>
                <a:cs typeface="Calibri"/>
              </a:rPr>
              <a:t>I</a:t>
            </a:r>
            <a:r>
              <a:rPr sz="2400" spc="-5" dirty="0">
                <a:latin typeface="Calibri"/>
                <a:cs typeface="Calibri"/>
              </a:rPr>
              <a:t>n</a:t>
            </a:r>
            <a:r>
              <a:rPr sz="2400" dirty="0">
                <a:latin typeface="Calibri"/>
                <a:cs typeface="Calibri"/>
              </a:rPr>
              <a:t>iti</a:t>
            </a:r>
            <a:r>
              <a:rPr sz="2400" spc="-25" dirty="0">
                <a:latin typeface="Calibri"/>
                <a:cs typeface="Calibri"/>
              </a:rPr>
              <a:t>a</a:t>
            </a:r>
            <a:r>
              <a:rPr sz="2400" spc="-10" dirty="0">
                <a:latin typeface="Calibri"/>
                <a:cs typeface="Calibri"/>
              </a:rPr>
              <a:t>t</a:t>
            </a:r>
            <a:r>
              <a:rPr sz="2400" dirty="0">
                <a:latin typeface="Calibri"/>
                <a:cs typeface="Calibri"/>
              </a:rPr>
              <a:t>i</a:t>
            </a:r>
            <a:r>
              <a:rPr sz="2400" spc="-30" dirty="0">
                <a:latin typeface="Calibri"/>
                <a:cs typeface="Calibri"/>
              </a:rPr>
              <a:t>v</a:t>
            </a:r>
            <a:r>
              <a:rPr sz="2400" spc="-15" dirty="0">
                <a:latin typeface="Calibri"/>
                <a:cs typeface="Calibri"/>
              </a:rPr>
              <a:t>e</a:t>
            </a:r>
            <a:r>
              <a:rPr sz="2400" dirty="0">
                <a:latin typeface="Calibri"/>
                <a:cs typeface="Calibri"/>
              </a:rPr>
              <a:t>	(</a:t>
            </a:r>
            <a:r>
              <a:rPr sz="2400" spc="-50" dirty="0">
                <a:latin typeface="Calibri"/>
                <a:cs typeface="Calibri"/>
              </a:rPr>
              <a:t>f</a:t>
            </a:r>
            <a:r>
              <a:rPr sz="2400" dirty="0">
                <a:latin typeface="Calibri"/>
                <a:cs typeface="Calibri"/>
              </a:rPr>
              <a:t>amily</a:t>
            </a:r>
            <a:r>
              <a:rPr sz="2400" spc="-15" dirty="0">
                <a:latin typeface="Calibri"/>
                <a:cs typeface="Calibri"/>
              </a:rPr>
              <a:t> </a:t>
            </a:r>
            <a:r>
              <a:rPr sz="2400" dirty="0">
                <a:latin typeface="Calibri"/>
                <a:cs typeface="Calibri"/>
              </a:rPr>
              <a:t>l</a:t>
            </a:r>
            <a:r>
              <a:rPr sz="2400" spc="5" dirty="0">
                <a:latin typeface="Calibri"/>
                <a:cs typeface="Calibri"/>
              </a:rPr>
              <a:t>e</a:t>
            </a:r>
            <a:r>
              <a:rPr sz="2400" spc="-35" dirty="0">
                <a:latin typeface="Calibri"/>
                <a:cs typeface="Calibri"/>
              </a:rPr>
              <a:t>a</a:t>
            </a:r>
            <a:r>
              <a:rPr sz="2400" spc="-45" dirty="0">
                <a:latin typeface="Calibri"/>
                <a:cs typeface="Calibri"/>
              </a:rPr>
              <a:t>v</a:t>
            </a:r>
            <a:r>
              <a:rPr sz="2400" spc="-10" dirty="0">
                <a:latin typeface="Calibri"/>
                <a:cs typeface="Calibri"/>
              </a:rPr>
              <a:t>e</a:t>
            </a:r>
            <a:r>
              <a:rPr sz="2400" dirty="0">
                <a:latin typeface="Calibri"/>
                <a:cs typeface="Calibri"/>
              </a:rPr>
              <a:t>)</a:t>
            </a:r>
          </a:p>
        </p:txBody>
      </p:sp>
      <p:sp>
        <p:nvSpPr>
          <p:cNvPr id="8" name="object 8"/>
          <p:cNvSpPr/>
          <p:nvPr/>
        </p:nvSpPr>
        <p:spPr>
          <a:xfrm>
            <a:off x="6471057" y="1066800"/>
            <a:ext cx="2520543" cy="1676399"/>
          </a:xfrm>
          <a:prstGeom prst="rect">
            <a:avLst/>
          </a:prstGeom>
          <a:blipFill>
            <a:blip r:embed="rId4" cstate="print"/>
            <a:stretch>
              <a:fillRect/>
            </a:stretch>
          </a:blipFill>
        </p:spPr>
        <p:txBody>
          <a:bodyPr wrap="square" lIns="0" tIns="0" rIns="0" bIns="0" rtlCol="0"/>
          <a:lstStyle/>
          <a:p>
            <a:endParaRPr/>
          </a:p>
        </p:txBody>
      </p:sp>
      <p:sp>
        <p:nvSpPr>
          <p:cNvPr id="9" name="object 9"/>
          <p:cNvSpPr txBox="1">
            <a:spLocks noGrp="1"/>
          </p:cNvSpPr>
          <p:nvPr>
            <p:ph type="sldNum" sz="quarter" idx="7"/>
          </p:nvPr>
        </p:nvSpPr>
        <p:spPr>
          <a:prstGeom prst="rect">
            <a:avLst/>
          </a:prstGeom>
        </p:spPr>
        <p:txBody>
          <a:bodyPr vert="horz" wrap="square" lIns="0" tIns="0" rIns="0" bIns="0" rtlCol="0">
            <a:spAutoFit/>
          </a:bodyPr>
          <a:lstStyle/>
          <a:p>
            <a:pPr marL="102870">
              <a:lnSpc>
                <a:spcPct val="100000"/>
              </a:lnSpc>
            </a:pPr>
            <a:fld id="{81D60167-4931-47E6-BA6A-407CBD079E47}" type="slidenum">
              <a:rPr spc="-10" dirty="0"/>
              <a:t>4</a:t>
            </a:fld>
            <a:endParaRPr spc="-1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671195">
              <a:lnSpc>
                <a:spcPct val="100000"/>
              </a:lnSpc>
              <a:tabLst>
                <a:tab pos="1569085" algn="l"/>
                <a:tab pos="8187690" algn="l"/>
              </a:tabLst>
            </a:pPr>
            <a:r>
              <a:rPr sz="4400" dirty="0"/>
              <a:t> 	</a:t>
            </a:r>
            <a:r>
              <a:rPr sz="4400" spc="5" dirty="0"/>
              <a:t>G</a:t>
            </a:r>
            <a:r>
              <a:rPr sz="4400" spc="-5" dirty="0"/>
              <a:t>R</a:t>
            </a:r>
            <a:r>
              <a:rPr sz="4400" dirty="0"/>
              <a:t>FP</a:t>
            </a:r>
            <a:r>
              <a:rPr sz="4400" spc="-10" dirty="0"/>
              <a:t> U</a:t>
            </a:r>
            <a:r>
              <a:rPr sz="4400" dirty="0"/>
              <a:t>n</a:t>
            </a:r>
            <a:r>
              <a:rPr sz="4400" spc="-5" dirty="0"/>
              <a:t>i</a:t>
            </a:r>
            <a:r>
              <a:rPr sz="4400" dirty="0"/>
              <a:t>que</a:t>
            </a:r>
            <a:r>
              <a:rPr sz="4400" spc="-5" dirty="0"/>
              <a:t> </a:t>
            </a:r>
            <a:r>
              <a:rPr sz="4400" spc="-55" dirty="0"/>
              <a:t>F</a:t>
            </a:r>
            <a:r>
              <a:rPr sz="4400" spc="5" dirty="0"/>
              <a:t>e</a:t>
            </a:r>
            <a:r>
              <a:rPr sz="4400" spc="-40" dirty="0"/>
              <a:t>a</a:t>
            </a:r>
            <a:r>
              <a:rPr sz="4400" dirty="0"/>
              <a:t>tu</a:t>
            </a:r>
            <a:r>
              <a:rPr sz="4400" spc="-60" dirty="0"/>
              <a:t>r</a:t>
            </a:r>
            <a:r>
              <a:rPr sz="4400" spc="5" dirty="0"/>
              <a:t>es</a:t>
            </a:r>
            <a:r>
              <a:rPr sz="4400" dirty="0"/>
              <a:t> 	</a:t>
            </a:r>
            <a:endParaRPr sz="4400"/>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102870">
              <a:lnSpc>
                <a:spcPct val="100000"/>
              </a:lnSpc>
            </a:pPr>
            <a:fld id="{81D60167-4931-47E6-BA6A-407CBD079E47}" type="slidenum">
              <a:rPr spc="-10" dirty="0"/>
              <a:t>5</a:t>
            </a:fld>
            <a:endParaRPr spc="-10" dirty="0"/>
          </a:p>
        </p:txBody>
      </p:sp>
      <p:sp>
        <p:nvSpPr>
          <p:cNvPr id="3" name="object 3"/>
          <p:cNvSpPr txBox="1"/>
          <p:nvPr/>
        </p:nvSpPr>
        <p:spPr>
          <a:xfrm>
            <a:off x="535940" y="1219200"/>
            <a:ext cx="8531860" cy="5647700"/>
          </a:xfrm>
          <a:prstGeom prst="rect">
            <a:avLst/>
          </a:prstGeom>
        </p:spPr>
        <p:txBody>
          <a:bodyPr vert="horz" wrap="square" lIns="0" tIns="0" rIns="0" bIns="0" rtlCol="0">
            <a:spAutoFit/>
          </a:bodyPr>
          <a:lstStyle/>
          <a:p>
            <a:pPr marL="355600" indent="-342900">
              <a:lnSpc>
                <a:spcPct val="100000"/>
              </a:lnSpc>
              <a:buFont typeface="Arial"/>
              <a:buChar char="•"/>
              <a:tabLst>
                <a:tab pos="355600" algn="l"/>
              </a:tabLst>
            </a:pPr>
            <a:r>
              <a:rPr sz="2400" spc="-15" dirty="0">
                <a:latin typeface="Calibri"/>
                <a:cs typeface="Calibri"/>
              </a:rPr>
              <a:t>A</a:t>
            </a:r>
            <a:r>
              <a:rPr sz="2400" spc="-45" dirty="0">
                <a:latin typeface="Calibri"/>
                <a:cs typeface="Calibri"/>
              </a:rPr>
              <a:t>w</a:t>
            </a:r>
            <a:r>
              <a:rPr sz="2400" dirty="0">
                <a:latin typeface="Calibri"/>
                <a:cs typeface="Calibri"/>
              </a:rPr>
              <a:t>a</a:t>
            </a:r>
            <a:r>
              <a:rPr sz="2400" spc="-45" dirty="0">
                <a:latin typeface="Calibri"/>
                <a:cs typeface="Calibri"/>
              </a:rPr>
              <a:t>r</a:t>
            </a:r>
            <a:r>
              <a:rPr sz="2400" spc="-20" dirty="0">
                <a:latin typeface="Calibri"/>
                <a:cs typeface="Calibri"/>
              </a:rPr>
              <a:t>d</a:t>
            </a:r>
            <a:r>
              <a:rPr sz="2400" spc="-10" dirty="0">
                <a:latin typeface="Calibri"/>
                <a:cs typeface="Calibri"/>
              </a:rPr>
              <a:t>e</a:t>
            </a:r>
            <a:r>
              <a:rPr sz="2400" dirty="0">
                <a:latin typeface="Calibri"/>
                <a:cs typeface="Calibri"/>
              </a:rPr>
              <a:t>d</a:t>
            </a:r>
            <a:r>
              <a:rPr sz="2400" spc="-20" dirty="0">
                <a:latin typeface="Calibri"/>
                <a:cs typeface="Calibri"/>
              </a:rPr>
              <a:t> </a:t>
            </a:r>
            <a:r>
              <a:rPr sz="2400" spc="-35" dirty="0">
                <a:latin typeface="Calibri"/>
                <a:cs typeface="Calibri"/>
              </a:rPr>
              <a:t>t</a:t>
            </a:r>
            <a:r>
              <a:rPr sz="2400" dirty="0">
                <a:latin typeface="Calibri"/>
                <a:cs typeface="Calibri"/>
              </a:rPr>
              <a:t>o</a:t>
            </a:r>
            <a:r>
              <a:rPr sz="2400" spc="-10" dirty="0">
                <a:latin typeface="Calibri"/>
                <a:cs typeface="Calibri"/>
              </a:rPr>
              <a:t> </a:t>
            </a:r>
            <a:r>
              <a:rPr sz="2400" dirty="0">
                <a:latin typeface="Calibri"/>
                <a:cs typeface="Calibri"/>
              </a:rPr>
              <a:t>i</a:t>
            </a:r>
            <a:r>
              <a:rPr sz="2400" spc="-5" dirty="0">
                <a:latin typeface="Calibri"/>
                <a:cs typeface="Calibri"/>
              </a:rPr>
              <a:t>nd</a:t>
            </a:r>
            <a:r>
              <a:rPr sz="2400" dirty="0">
                <a:latin typeface="Calibri"/>
                <a:cs typeface="Calibri"/>
              </a:rPr>
              <a:t>i</a:t>
            </a:r>
            <a:r>
              <a:rPr sz="2400" spc="-20" dirty="0">
                <a:latin typeface="Calibri"/>
                <a:cs typeface="Calibri"/>
              </a:rPr>
              <a:t>v</a:t>
            </a:r>
            <a:r>
              <a:rPr sz="2400" dirty="0">
                <a:latin typeface="Calibri"/>
                <a:cs typeface="Calibri"/>
              </a:rPr>
              <a:t>i</a:t>
            </a:r>
            <a:r>
              <a:rPr sz="2400" spc="-5" dirty="0">
                <a:latin typeface="Calibri"/>
                <a:cs typeface="Calibri"/>
              </a:rPr>
              <a:t>du</a:t>
            </a:r>
            <a:r>
              <a:rPr sz="2400" dirty="0">
                <a:latin typeface="Calibri"/>
                <a:cs typeface="Calibri"/>
              </a:rPr>
              <a:t>al</a:t>
            </a:r>
          </a:p>
          <a:p>
            <a:pPr marL="355600" indent="-342900">
              <a:lnSpc>
                <a:spcPct val="100000"/>
              </a:lnSpc>
              <a:spcBef>
                <a:spcPts val="575"/>
              </a:spcBef>
              <a:buFont typeface="Arial"/>
              <a:buChar char="•"/>
              <a:tabLst>
                <a:tab pos="355600" algn="l"/>
              </a:tabLst>
            </a:pPr>
            <a:r>
              <a:rPr sz="2400" b="1" spc="-15" dirty="0">
                <a:latin typeface="Calibri"/>
                <a:cs typeface="Calibri"/>
              </a:rPr>
              <a:t>F</a:t>
            </a:r>
            <a:r>
              <a:rPr sz="2400" b="1" spc="-5" dirty="0">
                <a:latin typeface="Calibri"/>
                <a:cs typeface="Calibri"/>
              </a:rPr>
              <a:t>l</a:t>
            </a:r>
            <a:r>
              <a:rPr sz="2400" b="1" spc="-35" dirty="0">
                <a:latin typeface="Calibri"/>
                <a:cs typeface="Calibri"/>
              </a:rPr>
              <a:t>e</a:t>
            </a:r>
            <a:r>
              <a:rPr sz="2400" b="1" dirty="0">
                <a:latin typeface="Calibri"/>
                <a:cs typeface="Calibri"/>
              </a:rPr>
              <a:t>x</a:t>
            </a:r>
            <a:r>
              <a:rPr sz="2400" b="1" spc="-15" dirty="0">
                <a:latin typeface="Calibri"/>
                <a:cs typeface="Calibri"/>
              </a:rPr>
              <a:t>ib</a:t>
            </a:r>
            <a:r>
              <a:rPr sz="2400" b="1" spc="-5" dirty="0">
                <a:latin typeface="Calibri"/>
                <a:cs typeface="Calibri"/>
              </a:rPr>
              <a:t>l</a:t>
            </a:r>
            <a:r>
              <a:rPr sz="2400" b="1" dirty="0">
                <a:latin typeface="Calibri"/>
                <a:cs typeface="Calibri"/>
              </a:rPr>
              <a:t>e</a:t>
            </a:r>
            <a:r>
              <a:rPr sz="2400" b="1" spc="-10" dirty="0">
                <a:latin typeface="Calibri"/>
                <a:cs typeface="Calibri"/>
              </a:rPr>
              <a:t>:</a:t>
            </a:r>
            <a:r>
              <a:rPr sz="2400" b="1" spc="-20" dirty="0">
                <a:latin typeface="Calibri"/>
                <a:cs typeface="Calibri"/>
              </a:rPr>
              <a:t> </a:t>
            </a:r>
            <a:r>
              <a:rPr sz="2400" spc="-10" dirty="0">
                <a:latin typeface="Calibri"/>
                <a:cs typeface="Calibri"/>
              </a:rPr>
              <a:t>c</a:t>
            </a:r>
            <a:r>
              <a:rPr sz="2400" spc="-5" dirty="0">
                <a:latin typeface="Calibri"/>
                <a:cs typeface="Calibri"/>
              </a:rPr>
              <a:t>h</a:t>
            </a:r>
            <a:r>
              <a:rPr sz="2400" spc="-10" dirty="0">
                <a:latin typeface="Calibri"/>
                <a:cs typeface="Calibri"/>
              </a:rPr>
              <a:t>o</a:t>
            </a:r>
            <a:r>
              <a:rPr sz="2400" dirty="0">
                <a:latin typeface="Calibri"/>
                <a:cs typeface="Calibri"/>
              </a:rPr>
              <a:t>i</a:t>
            </a:r>
            <a:r>
              <a:rPr sz="2400" spc="-10" dirty="0">
                <a:latin typeface="Calibri"/>
                <a:cs typeface="Calibri"/>
              </a:rPr>
              <a:t>c</a:t>
            </a:r>
            <a:r>
              <a:rPr sz="2400" spc="-15" dirty="0">
                <a:latin typeface="Calibri"/>
                <a:cs typeface="Calibri"/>
              </a:rPr>
              <a:t>e</a:t>
            </a:r>
            <a:r>
              <a:rPr sz="2400" spc="-10" dirty="0">
                <a:latin typeface="Calibri"/>
                <a:cs typeface="Calibri"/>
              </a:rPr>
              <a:t> o</a:t>
            </a:r>
            <a:r>
              <a:rPr sz="2400" dirty="0">
                <a:latin typeface="Calibri"/>
                <a:cs typeface="Calibri"/>
              </a:rPr>
              <a:t>f</a:t>
            </a:r>
            <a:r>
              <a:rPr sz="2400" spc="5" dirty="0">
                <a:latin typeface="Calibri"/>
                <a:cs typeface="Calibri"/>
              </a:rPr>
              <a:t> </a:t>
            </a:r>
            <a:r>
              <a:rPr sz="2400" spc="-5" dirty="0">
                <a:latin typeface="Calibri"/>
                <a:cs typeface="Calibri"/>
              </a:rPr>
              <a:t>p</a:t>
            </a:r>
            <a:r>
              <a:rPr sz="2400" spc="-45" dirty="0">
                <a:latin typeface="Calibri"/>
                <a:cs typeface="Calibri"/>
              </a:rPr>
              <a:t>r</a:t>
            </a:r>
            <a:r>
              <a:rPr sz="2400" spc="-10" dirty="0">
                <a:latin typeface="Calibri"/>
                <a:cs typeface="Calibri"/>
              </a:rPr>
              <a:t>o</a:t>
            </a:r>
            <a:r>
              <a:rPr sz="2400" dirty="0">
                <a:latin typeface="Calibri"/>
                <a:cs typeface="Calibri"/>
              </a:rPr>
              <a:t>j</a:t>
            </a:r>
            <a:r>
              <a:rPr sz="2400" spc="-10" dirty="0">
                <a:latin typeface="Calibri"/>
                <a:cs typeface="Calibri"/>
              </a:rPr>
              <a:t>ect,</a:t>
            </a:r>
            <a:r>
              <a:rPr sz="2400" spc="-30" dirty="0">
                <a:latin typeface="Calibri"/>
                <a:cs typeface="Calibri"/>
              </a:rPr>
              <a:t> </a:t>
            </a:r>
            <a:r>
              <a:rPr sz="2400" dirty="0">
                <a:latin typeface="Calibri"/>
                <a:cs typeface="Calibri"/>
              </a:rPr>
              <a:t>a</a:t>
            </a:r>
            <a:r>
              <a:rPr sz="2400" spc="-5" dirty="0">
                <a:latin typeface="Calibri"/>
                <a:cs typeface="Calibri"/>
              </a:rPr>
              <a:t>dv</a:t>
            </a:r>
            <a:r>
              <a:rPr sz="2400" dirty="0">
                <a:latin typeface="Calibri"/>
                <a:cs typeface="Calibri"/>
              </a:rPr>
              <a:t>i</a:t>
            </a:r>
            <a:r>
              <a:rPr sz="2400" spc="-5" dirty="0">
                <a:latin typeface="Calibri"/>
                <a:cs typeface="Calibri"/>
              </a:rPr>
              <a:t>s</a:t>
            </a:r>
            <a:r>
              <a:rPr sz="2400" spc="-25" dirty="0">
                <a:latin typeface="Calibri"/>
                <a:cs typeface="Calibri"/>
              </a:rPr>
              <a:t>o</a:t>
            </a:r>
            <a:r>
              <a:rPr sz="2400" spc="-10" dirty="0">
                <a:latin typeface="Calibri"/>
                <a:cs typeface="Calibri"/>
              </a:rPr>
              <a:t>r</a:t>
            </a:r>
            <a:r>
              <a:rPr sz="2400" spc="10" dirty="0">
                <a:latin typeface="Calibri"/>
                <a:cs typeface="Calibri"/>
              </a:rPr>
              <a:t> </a:t>
            </a:r>
            <a:r>
              <a:rPr sz="2400" dirty="0">
                <a:latin typeface="Calibri"/>
                <a:cs typeface="Calibri"/>
              </a:rPr>
              <a:t>&amp;</a:t>
            </a:r>
            <a:r>
              <a:rPr sz="2400" spc="-10" dirty="0">
                <a:latin typeface="Calibri"/>
                <a:cs typeface="Calibri"/>
              </a:rPr>
              <a:t> </a:t>
            </a:r>
            <a:r>
              <a:rPr sz="2400" spc="-5" dirty="0">
                <a:latin typeface="Calibri"/>
                <a:cs typeface="Calibri"/>
              </a:rPr>
              <a:t>p</a:t>
            </a:r>
            <a:r>
              <a:rPr sz="2400" spc="-45" dirty="0">
                <a:latin typeface="Calibri"/>
                <a:cs typeface="Calibri"/>
              </a:rPr>
              <a:t>r</a:t>
            </a:r>
            <a:r>
              <a:rPr sz="2400" spc="-10" dirty="0">
                <a:latin typeface="Calibri"/>
                <a:cs typeface="Calibri"/>
              </a:rPr>
              <a:t>o</a:t>
            </a:r>
            <a:r>
              <a:rPr sz="2400" spc="-5" dirty="0">
                <a:latin typeface="Calibri"/>
                <a:cs typeface="Calibri"/>
              </a:rPr>
              <a:t>g</a:t>
            </a:r>
            <a:r>
              <a:rPr sz="2400" spc="-55" dirty="0">
                <a:latin typeface="Calibri"/>
                <a:cs typeface="Calibri"/>
              </a:rPr>
              <a:t>r</a:t>
            </a:r>
            <a:r>
              <a:rPr sz="2400" dirty="0">
                <a:latin typeface="Calibri"/>
                <a:cs typeface="Calibri"/>
              </a:rPr>
              <a:t>a</a:t>
            </a:r>
            <a:r>
              <a:rPr sz="2400" spc="-20" dirty="0">
                <a:latin typeface="Calibri"/>
                <a:cs typeface="Calibri"/>
              </a:rPr>
              <a:t>m</a:t>
            </a:r>
            <a:endParaRPr sz="2400" dirty="0">
              <a:latin typeface="Calibri"/>
              <a:cs typeface="Calibri"/>
            </a:endParaRPr>
          </a:p>
          <a:p>
            <a:pPr marL="355600" indent="-342900">
              <a:lnSpc>
                <a:spcPct val="100000"/>
              </a:lnSpc>
              <a:spcBef>
                <a:spcPts val="575"/>
              </a:spcBef>
              <a:buFont typeface="Arial"/>
              <a:buChar char="•"/>
              <a:tabLst>
                <a:tab pos="355600" algn="l"/>
              </a:tabLst>
            </a:pPr>
            <a:r>
              <a:rPr sz="2400" b="1" spc="-15" dirty="0">
                <a:latin typeface="Calibri"/>
                <a:cs typeface="Calibri"/>
              </a:rPr>
              <a:t>U</a:t>
            </a:r>
            <a:r>
              <a:rPr sz="2400" b="1" spc="-20" dirty="0">
                <a:latin typeface="Calibri"/>
                <a:cs typeface="Calibri"/>
              </a:rPr>
              <a:t>n</a:t>
            </a:r>
            <a:r>
              <a:rPr sz="2400" b="1" spc="-30" dirty="0">
                <a:latin typeface="Calibri"/>
                <a:cs typeface="Calibri"/>
              </a:rPr>
              <a:t>r</a:t>
            </a:r>
            <a:r>
              <a:rPr sz="2400" b="1" dirty="0">
                <a:latin typeface="Calibri"/>
                <a:cs typeface="Calibri"/>
              </a:rPr>
              <a:t>e</a:t>
            </a:r>
            <a:r>
              <a:rPr sz="2400" b="1" spc="-25" dirty="0">
                <a:latin typeface="Calibri"/>
                <a:cs typeface="Calibri"/>
              </a:rPr>
              <a:t>s</a:t>
            </a:r>
            <a:r>
              <a:rPr sz="2400" b="1" spc="-15" dirty="0">
                <a:latin typeface="Calibri"/>
                <a:cs typeface="Calibri"/>
              </a:rPr>
              <a:t>t</a:t>
            </a:r>
            <a:r>
              <a:rPr sz="2400" b="1" spc="-5" dirty="0">
                <a:latin typeface="Calibri"/>
                <a:cs typeface="Calibri"/>
              </a:rPr>
              <a:t>r</a:t>
            </a:r>
            <a:r>
              <a:rPr sz="2400" b="1" spc="-15" dirty="0">
                <a:latin typeface="Calibri"/>
                <a:cs typeface="Calibri"/>
              </a:rPr>
              <a:t>i</a:t>
            </a:r>
            <a:r>
              <a:rPr sz="2400" b="1" dirty="0">
                <a:latin typeface="Calibri"/>
                <a:cs typeface="Calibri"/>
              </a:rPr>
              <a:t>c</a:t>
            </a:r>
            <a:r>
              <a:rPr sz="2400" b="1" spc="-5" dirty="0">
                <a:latin typeface="Calibri"/>
                <a:cs typeface="Calibri"/>
              </a:rPr>
              <a:t>t</a:t>
            </a:r>
            <a:r>
              <a:rPr sz="2400" b="1" spc="-15" dirty="0">
                <a:latin typeface="Calibri"/>
                <a:cs typeface="Calibri"/>
              </a:rPr>
              <a:t>i</a:t>
            </a:r>
            <a:r>
              <a:rPr sz="2400" b="1" spc="-20" dirty="0">
                <a:latin typeface="Calibri"/>
                <a:cs typeface="Calibri"/>
              </a:rPr>
              <a:t>v</a:t>
            </a:r>
            <a:r>
              <a:rPr sz="2400" b="1" dirty="0">
                <a:latin typeface="Calibri"/>
                <a:cs typeface="Calibri"/>
              </a:rPr>
              <a:t>e:</a:t>
            </a:r>
            <a:r>
              <a:rPr sz="2400" b="1" spc="-5" dirty="0">
                <a:latin typeface="Calibri"/>
                <a:cs typeface="Calibri"/>
              </a:rPr>
              <a:t> </a:t>
            </a:r>
            <a:r>
              <a:rPr sz="2400" spc="-25" dirty="0">
                <a:latin typeface="Calibri"/>
                <a:cs typeface="Calibri"/>
              </a:rPr>
              <a:t>N</a:t>
            </a:r>
            <a:r>
              <a:rPr sz="2400" dirty="0">
                <a:latin typeface="Calibri"/>
                <a:cs typeface="Calibri"/>
              </a:rPr>
              <a:t>o</a:t>
            </a:r>
            <a:r>
              <a:rPr sz="2400" spc="-10" dirty="0">
                <a:latin typeface="Calibri"/>
                <a:cs typeface="Calibri"/>
              </a:rPr>
              <a:t> </a:t>
            </a:r>
            <a:r>
              <a:rPr sz="2400" spc="-5" dirty="0">
                <a:latin typeface="Calibri"/>
                <a:cs typeface="Calibri"/>
              </a:rPr>
              <a:t>s</a:t>
            </a:r>
            <a:r>
              <a:rPr sz="2400" spc="-10" dirty="0">
                <a:latin typeface="Calibri"/>
                <a:cs typeface="Calibri"/>
              </a:rPr>
              <a:t>e</a:t>
            </a:r>
            <a:r>
              <a:rPr sz="2400" spc="15" dirty="0">
                <a:latin typeface="Calibri"/>
                <a:cs typeface="Calibri"/>
              </a:rPr>
              <a:t>r</a:t>
            </a:r>
            <a:r>
              <a:rPr sz="2400" spc="-20" dirty="0">
                <a:latin typeface="Calibri"/>
                <a:cs typeface="Calibri"/>
              </a:rPr>
              <a:t>v</a:t>
            </a:r>
            <a:r>
              <a:rPr sz="2400" dirty="0">
                <a:latin typeface="Calibri"/>
                <a:cs typeface="Calibri"/>
              </a:rPr>
              <a:t>i</a:t>
            </a:r>
            <a:r>
              <a:rPr sz="2400" spc="-10" dirty="0">
                <a:latin typeface="Calibri"/>
                <a:cs typeface="Calibri"/>
              </a:rPr>
              <a:t>c</a:t>
            </a:r>
            <a:r>
              <a:rPr sz="2400" spc="-15" dirty="0">
                <a:latin typeface="Calibri"/>
                <a:cs typeface="Calibri"/>
              </a:rPr>
              <a:t>e</a:t>
            </a:r>
            <a:r>
              <a:rPr lang="en-US" sz="2400" spc="-15" dirty="0">
                <a:latin typeface="Calibri"/>
                <a:cs typeface="Calibri"/>
              </a:rPr>
              <a:t>/outreach</a:t>
            </a:r>
            <a:r>
              <a:rPr sz="2400" spc="-10" dirty="0">
                <a:latin typeface="Calibri"/>
                <a:cs typeface="Calibri"/>
              </a:rPr>
              <a:t> </a:t>
            </a:r>
            <a:r>
              <a:rPr sz="2400" spc="-45" dirty="0">
                <a:latin typeface="Calibri"/>
                <a:cs typeface="Calibri"/>
              </a:rPr>
              <a:t>r</a:t>
            </a:r>
            <a:r>
              <a:rPr sz="2400" spc="-10" dirty="0">
                <a:latin typeface="Calibri"/>
                <a:cs typeface="Calibri"/>
              </a:rPr>
              <a:t>e</a:t>
            </a:r>
            <a:r>
              <a:rPr sz="2400" spc="-20" dirty="0">
                <a:latin typeface="Calibri"/>
                <a:cs typeface="Calibri"/>
              </a:rPr>
              <a:t>q</a:t>
            </a:r>
            <a:r>
              <a:rPr sz="2400" spc="-5" dirty="0">
                <a:latin typeface="Calibri"/>
                <a:cs typeface="Calibri"/>
              </a:rPr>
              <a:t>u</a:t>
            </a:r>
            <a:r>
              <a:rPr sz="2400" dirty="0">
                <a:latin typeface="Calibri"/>
                <a:cs typeface="Calibri"/>
              </a:rPr>
              <a:t>i</a:t>
            </a:r>
            <a:r>
              <a:rPr sz="2400" spc="-45" dirty="0">
                <a:latin typeface="Calibri"/>
                <a:cs typeface="Calibri"/>
              </a:rPr>
              <a:t>r</a:t>
            </a:r>
            <a:r>
              <a:rPr sz="2400" spc="-10" dirty="0">
                <a:latin typeface="Calibri"/>
                <a:cs typeface="Calibri"/>
              </a:rPr>
              <a:t>e</a:t>
            </a:r>
            <a:r>
              <a:rPr sz="2400" spc="-20" dirty="0">
                <a:latin typeface="Calibri"/>
                <a:cs typeface="Calibri"/>
              </a:rPr>
              <a:t>m</a:t>
            </a:r>
            <a:r>
              <a:rPr sz="2400" spc="-10" dirty="0">
                <a:latin typeface="Calibri"/>
                <a:cs typeface="Calibri"/>
              </a:rPr>
              <a:t>e</a:t>
            </a:r>
            <a:r>
              <a:rPr sz="2400" spc="-40" dirty="0">
                <a:latin typeface="Calibri"/>
                <a:cs typeface="Calibri"/>
              </a:rPr>
              <a:t>n</a:t>
            </a:r>
            <a:r>
              <a:rPr sz="2400" spc="-10" dirty="0">
                <a:latin typeface="Calibri"/>
                <a:cs typeface="Calibri"/>
              </a:rPr>
              <a:t>t</a:t>
            </a:r>
            <a:endParaRPr sz="2400" dirty="0">
              <a:latin typeface="Calibri"/>
              <a:cs typeface="Calibri"/>
            </a:endParaRPr>
          </a:p>
          <a:p>
            <a:pPr marL="355600" indent="-342900">
              <a:lnSpc>
                <a:spcPct val="100000"/>
              </a:lnSpc>
              <a:spcBef>
                <a:spcPts val="575"/>
              </a:spcBef>
              <a:buFont typeface="Arial"/>
              <a:buChar char="•"/>
              <a:tabLst>
                <a:tab pos="355600" algn="l"/>
              </a:tabLst>
            </a:pPr>
            <a:r>
              <a:rPr sz="2400" b="1" spc="-45" dirty="0">
                <a:latin typeface="Calibri"/>
                <a:cs typeface="Calibri"/>
              </a:rPr>
              <a:t>P</a:t>
            </a:r>
            <a:r>
              <a:rPr sz="2400" b="1" spc="5" dirty="0">
                <a:latin typeface="Calibri"/>
                <a:cs typeface="Calibri"/>
              </a:rPr>
              <a:t>o</a:t>
            </a:r>
            <a:r>
              <a:rPr sz="2400" b="1" spc="-5" dirty="0">
                <a:latin typeface="Calibri"/>
                <a:cs typeface="Calibri"/>
              </a:rPr>
              <a:t>r</a:t>
            </a:r>
            <a:r>
              <a:rPr sz="2400" b="1" spc="-40" dirty="0">
                <a:latin typeface="Calibri"/>
                <a:cs typeface="Calibri"/>
              </a:rPr>
              <a:t>t</a:t>
            </a:r>
            <a:r>
              <a:rPr sz="2400" b="1" spc="-15" dirty="0">
                <a:latin typeface="Calibri"/>
                <a:cs typeface="Calibri"/>
              </a:rPr>
              <a:t>a</a:t>
            </a:r>
            <a:r>
              <a:rPr sz="2400" b="1" spc="-20" dirty="0">
                <a:latin typeface="Calibri"/>
                <a:cs typeface="Calibri"/>
              </a:rPr>
              <a:t>b</a:t>
            </a:r>
            <a:r>
              <a:rPr sz="2400" b="1" spc="-15" dirty="0">
                <a:latin typeface="Calibri"/>
                <a:cs typeface="Calibri"/>
              </a:rPr>
              <a:t>l</a:t>
            </a:r>
            <a:r>
              <a:rPr sz="2400" b="1" dirty="0">
                <a:latin typeface="Calibri"/>
                <a:cs typeface="Calibri"/>
              </a:rPr>
              <a:t>e:</a:t>
            </a:r>
            <a:r>
              <a:rPr sz="2400" b="1" spc="-5" dirty="0">
                <a:latin typeface="Calibri"/>
                <a:cs typeface="Calibri"/>
              </a:rPr>
              <a:t> </a:t>
            </a:r>
            <a:r>
              <a:rPr sz="2400" spc="-15" dirty="0">
                <a:latin typeface="Calibri"/>
                <a:cs typeface="Calibri"/>
              </a:rPr>
              <a:t>A</a:t>
            </a:r>
            <a:r>
              <a:rPr sz="2400" spc="-50" dirty="0">
                <a:latin typeface="Calibri"/>
                <a:cs typeface="Calibri"/>
              </a:rPr>
              <a:t>n</a:t>
            </a:r>
            <a:r>
              <a:rPr sz="2400" spc="-15" dirty="0">
                <a:latin typeface="Calibri"/>
                <a:cs typeface="Calibri"/>
              </a:rPr>
              <a:t>y</a:t>
            </a:r>
            <a:r>
              <a:rPr sz="2400" dirty="0">
                <a:latin typeface="Calibri"/>
                <a:cs typeface="Calibri"/>
              </a:rPr>
              <a:t> a</a:t>
            </a:r>
            <a:r>
              <a:rPr sz="2400" spc="-10" dirty="0">
                <a:latin typeface="Calibri"/>
                <a:cs typeface="Calibri"/>
              </a:rPr>
              <a:t>cc</a:t>
            </a:r>
            <a:r>
              <a:rPr sz="2400" spc="-45" dirty="0">
                <a:latin typeface="Calibri"/>
                <a:cs typeface="Calibri"/>
              </a:rPr>
              <a:t>r</a:t>
            </a:r>
            <a:r>
              <a:rPr sz="2400" spc="-10" dirty="0">
                <a:latin typeface="Calibri"/>
                <a:cs typeface="Calibri"/>
              </a:rPr>
              <a:t>e</a:t>
            </a:r>
            <a:r>
              <a:rPr sz="2400" spc="-5" dirty="0">
                <a:latin typeface="Calibri"/>
                <a:cs typeface="Calibri"/>
              </a:rPr>
              <a:t>d</a:t>
            </a:r>
            <a:r>
              <a:rPr sz="2400" dirty="0">
                <a:latin typeface="Calibri"/>
                <a:cs typeface="Calibri"/>
              </a:rPr>
              <a:t>i</a:t>
            </a:r>
            <a:r>
              <a:rPr sz="2400" spc="-35" dirty="0">
                <a:latin typeface="Calibri"/>
                <a:cs typeface="Calibri"/>
              </a:rPr>
              <a:t>t</a:t>
            </a:r>
            <a:r>
              <a:rPr sz="2400" spc="-10" dirty="0">
                <a:latin typeface="Calibri"/>
                <a:cs typeface="Calibri"/>
              </a:rPr>
              <a:t>e</a:t>
            </a:r>
            <a:r>
              <a:rPr sz="2400" dirty="0">
                <a:latin typeface="Calibri"/>
                <a:cs typeface="Calibri"/>
              </a:rPr>
              <a:t>d</a:t>
            </a:r>
            <a:r>
              <a:rPr sz="2400" spc="-30" dirty="0">
                <a:latin typeface="Calibri"/>
                <a:cs typeface="Calibri"/>
              </a:rPr>
              <a:t> </a:t>
            </a:r>
            <a:r>
              <a:rPr sz="2400" spc="-60" dirty="0">
                <a:latin typeface="Calibri"/>
                <a:cs typeface="Calibri"/>
              </a:rPr>
              <a:t>U</a:t>
            </a:r>
            <a:r>
              <a:rPr sz="2400" spc="-10" dirty="0">
                <a:latin typeface="Calibri"/>
                <a:cs typeface="Calibri"/>
              </a:rPr>
              <a:t>.</a:t>
            </a:r>
            <a:r>
              <a:rPr sz="2400" dirty="0">
                <a:latin typeface="Calibri"/>
                <a:cs typeface="Calibri"/>
              </a:rPr>
              <a:t>S.</a:t>
            </a:r>
            <a:r>
              <a:rPr sz="2400" spc="-25" dirty="0">
                <a:latin typeface="Calibri"/>
                <a:cs typeface="Calibri"/>
              </a:rPr>
              <a:t> </a:t>
            </a:r>
            <a:r>
              <a:rPr sz="2400" dirty="0">
                <a:latin typeface="Calibri"/>
                <a:cs typeface="Calibri"/>
              </a:rPr>
              <a:t>i</a:t>
            </a:r>
            <a:r>
              <a:rPr sz="2400" spc="-5" dirty="0">
                <a:latin typeface="Calibri"/>
                <a:cs typeface="Calibri"/>
              </a:rPr>
              <a:t>n</a:t>
            </a:r>
            <a:r>
              <a:rPr sz="2400" spc="-30" dirty="0">
                <a:latin typeface="Calibri"/>
                <a:cs typeface="Calibri"/>
              </a:rPr>
              <a:t>s</a:t>
            </a:r>
            <a:r>
              <a:rPr sz="2400" dirty="0">
                <a:latin typeface="Calibri"/>
                <a:cs typeface="Calibri"/>
              </a:rPr>
              <a:t>tituti</a:t>
            </a:r>
            <a:r>
              <a:rPr sz="2400" spc="-10" dirty="0">
                <a:latin typeface="Calibri"/>
                <a:cs typeface="Calibri"/>
              </a:rPr>
              <a:t>o</a:t>
            </a:r>
            <a:r>
              <a:rPr sz="2400" dirty="0">
                <a:latin typeface="Calibri"/>
                <a:cs typeface="Calibri"/>
              </a:rPr>
              <a:t>n</a:t>
            </a:r>
          </a:p>
          <a:p>
            <a:pPr marL="756285" lvl="1" indent="-286385">
              <a:lnSpc>
                <a:spcPct val="100000"/>
              </a:lnSpc>
              <a:spcBef>
                <a:spcPts val="575"/>
              </a:spcBef>
              <a:buFont typeface="Arial"/>
              <a:buChar char="–"/>
              <a:tabLst>
                <a:tab pos="756920" algn="l"/>
              </a:tabLst>
            </a:pPr>
            <a:r>
              <a:rPr sz="2400" dirty="0">
                <a:latin typeface="Calibri"/>
                <a:cs typeface="Calibri"/>
              </a:rPr>
              <a:t>MS</a:t>
            </a:r>
            <a:r>
              <a:rPr sz="2400" spc="-10" dirty="0">
                <a:latin typeface="Calibri"/>
                <a:cs typeface="Calibri"/>
              </a:rPr>
              <a:t>,</a:t>
            </a:r>
            <a:r>
              <a:rPr sz="2400" spc="-15" dirty="0">
                <a:latin typeface="Calibri"/>
                <a:cs typeface="Calibri"/>
              </a:rPr>
              <a:t> </a:t>
            </a:r>
            <a:r>
              <a:rPr sz="2400" dirty="0">
                <a:latin typeface="Calibri"/>
                <a:cs typeface="Calibri"/>
              </a:rPr>
              <a:t>MS</a:t>
            </a:r>
            <a:r>
              <a:rPr sz="2400" spc="-5" dirty="0">
                <a:latin typeface="Calibri"/>
                <a:cs typeface="Calibri"/>
              </a:rPr>
              <a:t> </a:t>
            </a:r>
            <a:r>
              <a:rPr sz="2400" dirty="0">
                <a:latin typeface="Calibri"/>
                <a:cs typeface="Calibri"/>
              </a:rPr>
              <a:t>a</a:t>
            </a:r>
            <a:r>
              <a:rPr sz="2400" spc="-5" dirty="0">
                <a:latin typeface="Calibri"/>
                <a:cs typeface="Calibri"/>
              </a:rPr>
              <a:t>n</a:t>
            </a:r>
            <a:r>
              <a:rPr sz="2400" dirty="0">
                <a:latin typeface="Calibri"/>
                <a:cs typeface="Calibri"/>
              </a:rPr>
              <a:t>d</a:t>
            </a:r>
            <a:r>
              <a:rPr sz="2400" spc="-5" dirty="0">
                <a:latin typeface="Calibri"/>
                <a:cs typeface="Calibri"/>
              </a:rPr>
              <a:t> </a:t>
            </a:r>
            <a:r>
              <a:rPr sz="2400" spc="-20" dirty="0">
                <a:latin typeface="Calibri"/>
                <a:cs typeface="Calibri"/>
              </a:rPr>
              <a:t>P</a:t>
            </a:r>
            <a:r>
              <a:rPr sz="2400" spc="-5" dirty="0">
                <a:latin typeface="Calibri"/>
                <a:cs typeface="Calibri"/>
              </a:rPr>
              <a:t>h</a:t>
            </a:r>
            <a:r>
              <a:rPr sz="2400" spc="-65" dirty="0">
                <a:latin typeface="Calibri"/>
                <a:cs typeface="Calibri"/>
              </a:rPr>
              <a:t>D</a:t>
            </a:r>
            <a:r>
              <a:rPr sz="2400" spc="-10" dirty="0">
                <a:latin typeface="Calibri"/>
                <a:cs typeface="Calibri"/>
              </a:rPr>
              <a:t>,</a:t>
            </a:r>
            <a:r>
              <a:rPr sz="2400" spc="-15" dirty="0">
                <a:latin typeface="Calibri"/>
                <a:cs typeface="Calibri"/>
              </a:rPr>
              <a:t> </a:t>
            </a:r>
            <a:r>
              <a:rPr sz="2400" spc="-20" dirty="0">
                <a:latin typeface="Calibri"/>
                <a:cs typeface="Calibri"/>
              </a:rPr>
              <a:t>P</a:t>
            </a:r>
            <a:r>
              <a:rPr sz="2400" spc="-5" dirty="0">
                <a:latin typeface="Calibri"/>
                <a:cs typeface="Calibri"/>
              </a:rPr>
              <a:t>hD</a:t>
            </a:r>
            <a:endParaRPr sz="2400" dirty="0">
              <a:latin typeface="Calibri"/>
              <a:cs typeface="Calibri"/>
            </a:endParaRPr>
          </a:p>
          <a:p>
            <a:pPr lvl="1">
              <a:lnSpc>
                <a:spcPct val="100000"/>
              </a:lnSpc>
              <a:spcBef>
                <a:spcPts val="7"/>
              </a:spcBef>
              <a:buFont typeface="Arial"/>
              <a:buChar char="–"/>
            </a:pPr>
            <a:endParaRPr sz="3500" dirty="0">
              <a:latin typeface="Times New Roman"/>
              <a:cs typeface="Times New Roman"/>
            </a:endParaRPr>
          </a:p>
          <a:p>
            <a:pPr marL="355600" indent="-342900">
              <a:lnSpc>
                <a:spcPct val="100000"/>
              </a:lnSpc>
              <a:buFont typeface="Arial"/>
              <a:buChar char="•"/>
              <a:tabLst>
                <a:tab pos="355600" algn="l"/>
              </a:tabLst>
            </a:pPr>
            <a:r>
              <a:rPr lang="en-US" sz="2400" spc="-20" dirty="0">
                <a:latin typeface="Calibri"/>
                <a:cs typeface="Calibri"/>
              </a:rPr>
              <a:t>Anticipate 1600 awards in 2020 (= $221 million)</a:t>
            </a:r>
          </a:p>
          <a:p>
            <a:pPr marL="355600" indent="-342900">
              <a:lnSpc>
                <a:spcPct val="100000"/>
              </a:lnSpc>
              <a:buFont typeface="Arial"/>
              <a:buChar char="•"/>
              <a:tabLst>
                <a:tab pos="355600" algn="l"/>
              </a:tabLst>
            </a:pPr>
            <a:endParaRPr lang="en-US" sz="2400" spc="-20" dirty="0">
              <a:latin typeface="Calibri"/>
              <a:cs typeface="Calibri"/>
            </a:endParaRPr>
          </a:p>
          <a:p>
            <a:pPr marL="355600" indent="-342900">
              <a:lnSpc>
                <a:spcPct val="100000"/>
              </a:lnSpc>
              <a:buFont typeface="Arial"/>
              <a:buChar char="•"/>
              <a:tabLst>
                <a:tab pos="355600" algn="l"/>
              </a:tabLst>
            </a:pPr>
            <a:r>
              <a:rPr lang="en-US" sz="2400" spc="-20" dirty="0">
                <a:latin typeface="Calibri"/>
                <a:cs typeface="Calibri"/>
              </a:rPr>
              <a:t>Since 1952, 50,000 fellows (42 Nobel Laureates)</a:t>
            </a:r>
          </a:p>
          <a:p>
            <a:pPr marL="355600" indent="-342900">
              <a:lnSpc>
                <a:spcPct val="100000"/>
              </a:lnSpc>
              <a:buFont typeface="Arial"/>
              <a:buChar char="•"/>
              <a:tabLst>
                <a:tab pos="355600" algn="l"/>
              </a:tabLst>
            </a:pPr>
            <a:endParaRPr lang="en-US" sz="2400" spc="-20" dirty="0">
              <a:latin typeface="Calibri"/>
              <a:cs typeface="Calibri"/>
            </a:endParaRPr>
          </a:p>
          <a:p>
            <a:pPr marL="355600" indent="-342900">
              <a:lnSpc>
                <a:spcPct val="100000"/>
              </a:lnSpc>
              <a:buFont typeface="Arial"/>
              <a:buChar char="•"/>
              <a:tabLst>
                <a:tab pos="355600" algn="l"/>
              </a:tabLst>
            </a:pPr>
            <a:r>
              <a:rPr lang="en-US" sz="2400" dirty="0"/>
              <a:t>Website states(!):</a:t>
            </a:r>
          </a:p>
          <a:p>
            <a:pPr marL="12700">
              <a:lnSpc>
                <a:spcPct val="100000"/>
              </a:lnSpc>
              <a:tabLst>
                <a:tab pos="355600" algn="l"/>
              </a:tabLst>
            </a:pPr>
            <a:r>
              <a:rPr lang="en-US" sz="2400" dirty="0"/>
              <a:t>	“Graduate Research Fellowship Program has a high rate of  	doctorate degree completion, with more than 70 percent of 	students completing their doctorates within 11 years.”</a:t>
            </a:r>
            <a:endParaRPr sz="2400" dirty="0">
              <a:latin typeface="Calibri"/>
              <a:cs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671195">
              <a:lnSpc>
                <a:spcPct val="100000"/>
              </a:lnSpc>
              <a:tabLst>
                <a:tab pos="1569085" algn="l"/>
                <a:tab pos="8187690" algn="l"/>
              </a:tabLst>
            </a:pPr>
            <a:r>
              <a:rPr sz="4400" dirty="0"/>
              <a:t> 	</a:t>
            </a:r>
            <a:r>
              <a:rPr sz="4400" spc="5" dirty="0"/>
              <a:t>G</a:t>
            </a:r>
            <a:r>
              <a:rPr sz="4400" spc="-5" dirty="0"/>
              <a:t>R</a:t>
            </a:r>
            <a:r>
              <a:rPr sz="4400" dirty="0"/>
              <a:t>FP</a:t>
            </a:r>
            <a:r>
              <a:rPr sz="4400" spc="-10" dirty="0"/>
              <a:t> U</a:t>
            </a:r>
            <a:r>
              <a:rPr sz="4400" dirty="0"/>
              <a:t>n</a:t>
            </a:r>
            <a:r>
              <a:rPr sz="4400" spc="-5" dirty="0"/>
              <a:t>i</a:t>
            </a:r>
            <a:r>
              <a:rPr sz="4400" dirty="0"/>
              <a:t>que</a:t>
            </a:r>
            <a:r>
              <a:rPr sz="4400" spc="-5" dirty="0"/>
              <a:t> </a:t>
            </a:r>
            <a:r>
              <a:rPr sz="4400" spc="-55" dirty="0"/>
              <a:t>F</a:t>
            </a:r>
            <a:r>
              <a:rPr sz="4400" spc="5" dirty="0"/>
              <a:t>e</a:t>
            </a:r>
            <a:r>
              <a:rPr sz="4400" spc="-40" dirty="0"/>
              <a:t>a</a:t>
            </a:r>
            <a:r>
              <a:rPr sz="4400" dirty="0"/>
              <a:t>tu</a:t>
            </a:r>
            <a:r>
              <a:rPr sz="4400" spc="-60" dirty="0"/>
              <a:t>r</a:t>
            </a:r>
            <a:r>
              <a:rPr sz="4400" spc="5" dirty="0"/>
              <a:t>es</a:t>
            </a:r>
            <a:r>
              <a:rPr sz="4400" dirty="0"/>
              <a:t> 	</a:t>
            </a:r>
            <a:endParaRPr sz="4400"/>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102870">
              <a:lnSpc>
                <a:spcPct val="100000"/>
              </a:lnSpc>
            </a:pPr>
            <a:fld id="{81D60167-4931-47E6-BA6A-407CBD079E47}" type="slidenum">
              <a:rPr spc="-10" dirty="0"/>
              <a:t>6</a:t>
            </a:fld>
            <a:endParaRPr spc="-10" dirty="0"/>
          </a:p>
        </p:txBody>
      </p:sp>
      <p:sp>
        <p:nvSpPr>
          <p:cNvPr id="3" name="object 3"/>
          <p:cNvSpPr txBox="1"/>
          <p:nvPr/>
        </p:nvSpPr>
        <p:spPr>
          <a:xfrm>
            <a:off x="535940" y="762000"/>
            <a:ext cx="8531860" cy="6386364"/>
          </a:xfrm>
          <a:prstGeom prst="rect">
            <a:avLst/>
          </a:prstGeom>
        </p:spPr>
        <p:txBody>
          <a:bodyPr vert="horz" wrap="square" lIns="0" tIns="0" rIns="0" bIns="0" rtlCol="0">
            <a:spAutoFit/>
          </a:bodyPr>
          <a:lstStyle/>
          <a:p>
            <a:pPr marL="355600" indent="-342900">
              <a:lnSpc>
                <a:spcPct val="100000"/>
              </a:lnSpc>
              <a:buFont typeface="Arial"/>
              <a:buChar char="•"/>
              <a:tabLst>
                <a:tab pos="355600" algn="l"/>
              </a:tabLst>
            </a:pPr>
            <a:r>
              <a:rPr sz="2400" spc="-15" dirty="0">
                <a:latin typeface="Calibri"/>
                <a:cs typeface="Calibri"/>
              </a:rPr>
              <a:t>A</a:t>
            </a:r>
            <a:r>
              <a:rPr sz="2400" spc="-45" dirty="0">
                <a:latin typeface="Calibri"/>
                <a:cs typeface="Calibri"/>
              </a:rPr>
              <a:t>w</a:t>
            </a:r>
            <a:r>
              <a:rPr sz="2400" dirty="0">
                <a:latin typeface="Calibri"/>
                <a:cs typeface="Calibri"/>
              </a:rPr>
              <a:t>a</a:t>
            </a:r>
            <a:r>
              <a:rPr sz="2400" spc="-45" dirty="0">
                <a:latin typeface="Calibri"/>
                <a:cs typeface="Calibri"/>
              </a:rPr>
              <a:t>r</a:t>
            </a:r>
            <a:r>
              <a:rPr sz="2400" spc="-20" dirty="0">
                <a:latin typeface="Calibri"/>
                <a:cs typeface="Calibri"/>
              </a:rPr>
              <a:t>d</a:t>
            </a:r>
            <a:r>
              <a:rPr sz="2400" spc="-10" dirty="0">
                <a:latin typeface="Calibri"/>
                <a:cs typeface="Calibri"/>
              </a:rPr>
              <a:t>e</a:t>
            </a:r>
            <a:r>
              <a:rPr sz="2400" dirty="0">
                <a:latin typeface="Calibri"/>
                <a:cs typeface="Calibri"/>
              </a:rPr>
              <a:t>d</a:t>
            </a:r>
            <a:r>
              <a:rPr sz="2400" spc="-20" dirty="0">
                <a:latin typeface="Calibri"/>
                <a:cs typeface="Calibri"/>
              </a:rPr>
              <a:t> </a:t>
            </a:r>
            <a:r>
              <a:rPr sz="2400" spc="-35" dirty="0">
                <a:latin typeface="Calibri"/>
                <a:cs typeface="Calibri"/>
              </a:rPr>
              <a:t>t</a:t>
            </a:r>
            <a:r>
              <a:rPr sz="2400" dirty="0">
                <a:latin typeface="Calibri"/>
                <a:cs typeface="Calibri"/>
              </a:rPr>
              <a:t>o</a:t>
            </a:r>
            <a:r>
              <a:rPr sz="2400" spc="-10" dirty="0">
                <a:latin typeface="Calibri"/>
                <a:cs typeface="Calibri"/>
              </a:rPr>
              <a:t> </a:t>
            </a:r>
            <a:r>
              <a:rPr sz="2400" dirty="0">
                <a:latin typeface="Calibri"/>
                <a:cs typeface="Calibri"/>
              </a:rPr>
              <a:t>i</a:t>
            </a:r>
            <a:r>
              <a:rPr sz="2400" spc="-5" dirty="0">
                <a:latin typeface="Calibri"/>
                <a:cs typeface="Calibri"/>
              </a:rPr>
              <a:t>nd</a:t>
            </a:r>
            <a:r>
              <a:rPr sz="2400" dirty="0">
                <a:latin typeface="Calibri"/>
                <a:cs typeface="Calibri"/>
              </a:rPr>
              <a:t>i</a:t>
            </a:r>
            <a:r>
              <a:rPr sz="2400" spc="-20" dirty="0">
                <a:latin typeface="Calibri"/>
                <a:cs typeface="Calibri"/>
              </a:rPr>
              <a:t>v</a:t>
            </a:r>
            <a:r>
              <a:rPr sz="2400" dirty="0">
                <a:latin typeface="Calibri"/>
                <a:cs typeface="Calibri"/>
              </a:rPr>
              <a:t>i</a:t>
            </a:r>
            <a:r>
              <a:rPr sz="2400" spc="-5" dirty="0">
                <a:latin typeface="Calibri"/>
                <a:cs typeface="Calibri"/>
              </a:rPr>
              <a:t>du</a:t>
            </a:r>
            <a:r>
              <a:rPr sz="2400" dirty="0">
                <a:latin typeface="Calibri"/>
                <a:cs typeface="Calibri"/>
              </a:rPr>
              <a:t>al</a:t>
            </a:r>
            <a:r>
              <a:rPr lang="en-US" sz="2400" dirty="0">
                <a:latin typeface="Calibri"/>
                <a:cs typeface="Calibri"/>
              </a:rPr>
              <a:t>, not advisor or university</a:t>
            </a:r>
            <a:endParaRPr sz="2400" dirty="0">
              <a:latin typeface="Calibri"/>
              <a:cs typeface="Calibri"/>
            </a:endParaRPr>
          </a:p>
          <a:p>
            <a:pPr marL="355600" indent="-342900">
              <a:lnSpc>
                <a:spcPct val="100000"/>
              </a:lnSpc>
              <a:spcBef>
                <a:spcPts val="575"/>
              </a:spcBef>
              <a:buFont typeface="Arial"/>
              <a:buChar char="•"/>
              <a:tabLst>
                <a:tab pos="355600" algn="l"/>
              </a:tabLst>
            </a:pPr>
            <a:r>
              <a:rPr sz="2400" b="1" spc="-15" dirty="0">
                <a:latin typeface="Calibri"/>
                <a:cs typeface="Calibri"/>
              </a:rPr>
              <a:t>F</a:t>
            </a:r>
            <a:r>
              <a:rPr sz="2400" b="1" spc="-5" dirty="0">
                <a:latin typeface="Calibri"/>
                <a:cs typeface="Calibri"/>
              </a:rPr>
              <a:t>l</a:t>
            </a:r>
            <a:r>
              <a:rPr sz="2400" b="1" spc="-35" dirty="0">
                <a:latin typeface="Calibri"/>
                <a:cs typeface="Calibri"/>
              </a:rPr>
              <a:t>e</a:t>
            </a:r>
            <a:r>
              <a:rPr sz="2400" b="1" dirty="0">
                <a:latin typeface="Calibri"/>
                <a:cs typeface="Calibri"/>
              </a:rPr>
              <a:t>x</a:t>
            </a:r>
            <a:r>
              <a:rPr sz="2400" b="1" spc="-15" dirty="0">
                <a:latin typeface="Calibri"/>
                <a:cs typeface="Calibri"/>
              </a:rPr>
              <a:t>ib</a:t>
            </a:r>
            <a:r>
              <a:rPr sz="2400" b="1" spc="-5" dirty="0">
                <a:latin typeface="Calibri"/>
                <a:cs typeface="Calibri"/>
              </a:rPr>
              <a:t>l</a:t>
            </a:r>
            <a:r>
              <a:rPr sz="2400" b="1" dirty="0">
                <a:latin typeface="Calibri"/>
                <a:cs typeface="Calibri"/>
              </a:rPr>
              <a:t>e</a:t>
            </a:r>
            <a:r>
              <a:rPr sz="2400" b="1" spc="-10" dirty="0">
                <a:latin typeface="Calibri"/>
                <a:cs typeface="Calibri"/>
              </a:rPr>
              <a:t>:</a:t>
            </a:r>
            <a:r>
              <a:rPr sz="2400" b="1" spc="-20" dirty="0">
                <a:latin typeface="Calibri"/>
                <a:cs typeface="Calibri"/>
              </a:rPr>
              <a:t> </a:t>
            </a:r>
            <a:r>
              <a:rPr sz="2400" spc="-10" dirty="0">
                <a:latin typeface="Calibri"/>
                <a:cs typeface="Calibri"/>
              </a:rPr>
              <a:t>c</a:t>
            </a:r>
            <a:r>
              <a:rPr sz="2400" spc="-5" dirty="0">
                <a:latin typeface="Calibri"/>
                <a:cs typeface="Calibri"/>
              </a:rPr>
              <a:t>h</a:t>
            </a:r>
            <a:r>
              <a:rPr sz="2400" spc="-10" dirty="0">
                <a:latin typeface="Calibri"/>
                <a:cs typeface="Calibri"/>
              </a:rPr>
              <a:t>o</a:t>
            </a:r>
            <a:r>
              <a:rPr sz="2400" dirty="0">
                <a:latin typeface="Calibri"/>
                <a:cs typeface="Calibri"/>
              </a:rPr>
              <a:t>i</a:t>
            </a:r>
            <a:r>
              <a:rPr sz="2400" spc="-10" dirty="0">
                <a:latin typeface="Calibri"/>
                <a:cs typeface="Calibri"/>
              </a:rPr>
              <a:t>c</a:t>
            </a:r>
            <a:r>
              <a:rPr sz="2400" spc="-15" dirty="0">
                <a:latin typeface="Calibri"/>
                <a:cs typeface="Calibri"/>
              </a:rPr>
              <a:t>e</a:t>
            </a:r>
            <a:r>
              <a:rPr sz="2400" spc="-10" dirty="0">
                <a:latin typeface="Calibri"/>
                <a:cs typeface="Calibri"/>
              </a:rPr>
              <a:t> o</a:t>
            </a:r>
            <a:r>
              <a:rPr sz="2400" dirty="0">
                <a:latin typeface="Calibri"/>
                <a:cs typeface="Calibri"/>
              </a:rPr>
              <a:t>f</a:t>
            </a:r>
            <a:r>
              <a:rPr sz="2400" spc="5" dirty="0">
                <a:latin typeface="Calibri"/>
                <a:cs typeface="Calibri"/>
              </a:rPr>
              <a:t> </a:t>
            </a:r>
            <a:r>
              <a:rPr sz="2400" spc="-5" dirty="0">
                <a:latin typeface="Calibri"/>
                <a:cs typeface="Calibri"/>
              </a:rPr>
              <a:t>p</a:t>
            </a:r>
            <a:r>
              <a:rPr sz="2400" spc="-45" dirty="0">
                <a:latin typeface="Calibri"/>
                <a:cs typeface="Calibri"/>
              </a:rPr>
              <a:t>r</a:t>
            </a:r>
            <a:r>
              <a:rPr sz="2400" spc="-10" dirty="0">
                <a:latin typeface="Calibri"/>
                <a:cs typeface="Calibri"/>
              </a:rPr>
              <a:t>o</a:t>
            </a:r>
            <a:r>
              <a:rPr sz="2400" dirty="0">
                <a:latin typeface="Calibri"/>
                <a:cs typeface="Calibri"/>
              </a:rPr>
              <a:t>j</a:t>
            </a:r>
            <a:r>
              <a:rPr sz="2400" spc="-10" dirty="0">
                <a:latin typeface="Calibri"/>
                <a:cs typeface="Calibri"/>
              </a:rPr>
              <a:t>ect,</a:t>
            </a:r>
            <a:r>
              <a:rPr sz="2400" spc="-30" dirty="0">
                <a:latin typeface="Calibri"/>
                <a:cs typeface="Calibri"/>
              </a:rPr>
              <a:t> </a:t>
            </a:r>
            <a:r>
              <a:rPr sz="2400" dirty="0">
                <a:latin typeface="Calibri"/>
                <a:cs typeface="Calibri"/>
              </a:rPr>
              <a:t>a</a:t>
            </a:r>
            <a:r>
              <a:rPr sz="2400" spc="-5" dirty="0">
                <a:latin typeface="Calibri"/>
                <a:cs typeface="Calibri"/>
              </a:rPr>
              <a:t>dv</a:t>
            </a:r>
            <a:r>
              <a:rPr sz="2400" dirty="0">
                <a:latin typeface="Calibri"/>
                <a:cs typeface="Calibri"/>
              </a:rPr>
              <a:t>i</a:t>
            </a:r>
            <a:r>
              <a:rPr sz="2400" spc="-5" dirty="0">
                <a:latin typeface="Calibri"/>
                <a:cs typeface="Calibri"/>
              </a:rPr>
              <a:t>s</a:t>
            </a:r>
            <a:r>
              <a:rPr sz="2400" spc="-25" dirty="0">
                <a:latin typeface="Calibri"/>
                <a:cs typeface="Calibri"/>
              </a:rPr>
              <a:t>o</a:t>
            </a:r>
            <a:r>
              <a:rPr sz="2400" spc="-10" dirty="0">
                <a:latin typeface="Calibri"/>
                <a:cs typeface="Calibri"/>
              </a:rPr>
              <a:t>r</a:t>
            </a:r>
            <a:r>
              <a:rPr sz="2400" spc="10" dirty="0">
                <a:latin typeface="Calibri"/>
                <a:cs typeface="Calibri"/>
              </a:rPr>
              <a:t> </a:t>
            </a:r>
            <a:r>
              <a:rPr sz="2400" dirty="0">
                <a:latin typeface="Calibri"/>
                <a:cs typeface="Calibri"/>
              </a:rPr>
              <a:t>&amp;</a:t>
            </a:r>
            <a:r>
              <a:rPr sz="2400" spc="-10" dirty="0">
                <a:latin typeface="Calibri"/>
                <a:cs typeface="Calibri"/>
              </a:rPr>
              <a:t> </a:t>
            </a:r>
            <a:r>
              <a:rPr sz="2400" spc="-5" dirty="0">
                <a:latin typeface="Calibri"/>
                <a:cs typeface="Calibri"/>
              </a:rPr>
              <a:t>p</a:t>
            </a:r>
            <a:r>
              <a:rPr sz="2400" spc="-45" dirty="0">
                <a:latin typeface="Calibri"/>
                <a:cs typeface="Calibri"/>
              </a:rPr>
              <a:t>r</a:t>
            </a:r>
            <a:r>
              <a:rPr sz="2400" spc="-10" dirty="0">
                <a:latin typeface="Calibri"/>
                <a:cs typeface="Calibri"/>
              </a:rPr>
              <a:t>o</a:t>
            </a:r>
            <a:r>
              <a:rPr sz="2400" spc="-5" dirty="0">
                <a:latin typeface="Calibri"/>
                <a:cs typeface="Calibri"/>
              </a:rPr>
              <a:t>g</a:t>
            </a:r>
            <a:r>
              <a:rPr sz="2400" spc="-55" dirty="0">
                <a:latin typeface="Calibri"/>
                <a:cs typeface="Calibri"/>
              </a:rPr>
              <a:t>r</a:t>
            </a:r>
            <a:r>
              <a:rPr sz="2400" dirty="0">
                <a:latin typeface="Calibri"/>
                <a:cs typeface="Calibri"/>
              </a:rPr>
              <a:t>a</a:t>
            </a:r>
            <a:r>
              <a:rPr sz="2400" spc="-20" dirty="0">
                <a:latin typeface="Calibri"/>
                <a:cs typeface="Calibri"/>
              </a:rPr>
              <a:t>m</a:t>
            </a:r>
            <a:endParaRPr sz="2400" dirty="0">
              <a:latin typeface="Calibri"/>
              <a:cs typeface="Calibri"/>
            </a:endParaRPr>
          </a:p>
          <a:p>
            <a:pPr marL="355600" indent="-342900">
              <a:lnSpc>
                <a:spcPct val="100000"/>
              </a:lnSpc>
              <a:spcBef>
                <a:spcPts val="575"/>
              </a:spcBef>
              <a:buFont typeface="Arial"/>
              <a:buChar char="•"/>
              <a:tabLst>
                <a:tab pos="355600" algn="l"/>
              </a:tabLst>
            </a:pPr>
            <a:r>
              <a:rPr sz="2400" b="1" spc="-15" dirty="0">
                <a:latin typeface="Calibri"/>
                <a:cs typeface="Calibri"/>
              </a:rPr>
              <a:t>U</a:t>
            </a:r>
            <a:r>
              <a:rPr sz="2400" b="1" spc="-20" dirty="0">
                <a:latin typeface="Calibri"/>
                <a:cs typeface="Calibri"/>
              </a:rPr>
              <a:t>n</a:t>
            </a:r>
            <a:r>
              <a:rPr sz="2400" b="1" spc="-30" dirty="0">
                <a:latin typeface="Calibri"/>
                <a:cs typeface="Calibri"/>
              </a:rPr>
              <a:t>r</a:t>
            </a:r>
            <a:r>
              <a:rPr sz="2400" b="1" dirty="0">
                <a:latin typeface="Calibri"/>
                <a:cs typeface="Calibri"/>
              </a:rPr>
              <a:t>e</a:t>
            </a:r>
            <a:r>
              <a:rPr sz="2400" b="1" spc="-25" dirty="0">
                <a:latin typeface="Calibri"/>
                <a:cs typeface="Calibri"/>
              </a:rPr>
              <a:t>s</a:t>
            </a:r>
            <a:r>
              <a:rPr sz="2400" b="1" spc="-15" dirty="0">
                <a:latin typeface="Calibri"/>
                <a:cs typeface="Calibri"/>
              </a:rPr>
              <a:t>t</a:t>
            </a:r>
            <a:r>
              <a:rPr sz="2400" b="1" spc="-5" dirty="0">
                <a:latin typeface="Calibri"/>
                <a:cs typeface="Calibri"/>
              </a:rPr>
              <a:t>r</a:t>
            </a:r>
            <a:r>
              <a:rPr sz="2400" b="1" spc="-15" dirty="0">
                <a:latin typeface="Calibri"/>
                <a:cs typeface="Calibri"/>
              </a:rPr>
              <a:t>i</a:t>
            </a:r>
            <a:r>
              <a:rPr sz="2400" b="1" dirty="0">
                <a:latin typeface="Calibri"/>
                <a:cs typeface="Calibri"/>
              </a:rPr>
              <a:t>c</a:t>
            </a:r>
            <a:r>
              <a:rPr sz="2400" b="1" spc="-5" dirty="0">
                <a:latin typeface="Calibri"/>
                <a:cs typeface="Calibri"/>
              </a:rPr>
              <a:t>t</a:t>
            </a:r>
            <a:r>
              <a:rPr sz="2400" b="1" spc="-15" dirty="0">
                <a:latin typeface="Calibri"/>
                <a:cs typeface="Calibri"/>
              </a:rPr>
              <a:t>i</a:t>
            </a:r>
            <a:r>
              <a:rPr sz="2400" b="1" spc="-20" dirty="0">
                <a:latin typeface="Calibri"/>
                <a:cs typeface="Calibri"/>
              </a:rPr>
              <a:t>v</a:t>
            </a:r>
            <a:r>
              <a:rPr sz="2400" b="1" dirty="0">
                <a:latin typeface="Calibri"/>
                <a:cs typeface="Calibri"/>
              </a:rPr>
              <a:t>e:</a:t>
            </a:r>
            <a:r>
              <a:rPr sz="2400" b="1" spc="-5" dirty="0">
                <a:latin typeface="Calibri"/>
                <a:cs typeface="Calibri"/>
              </a:rPr>
              <a:t> </a:t>
            </a:r>
            <a:r>
              <a:rPr sz="2400" spc="-25" dirty="0">
                <a:latin typeface="Calibri"/>
                <a:cs typeface="Calibri"/>
              </a:rPr>
              <a:t>N</a:t>
            </a:r>
            <a:r>
              <a:rPr sz="2400" dirty="0">
                <a:latin typeface="Calibri"/>
                <a:cs typeface="Calibri"/>
              </a:rPr>
              <a:t>o</a:t>
            </a:r>
            <a:r>
              <a:rPr sz="2400" spc="-10" dirty="0">
                <a:latin typeface="Calibri"/>
                <a:cs typeface="Calibri"/>
              </a:rPr>
              <a:t> </a:t>
            </a:r>
            <a:r>
              <a:rPr sz="2400" spc="-5" dirty="0">
                <a:latin typeface="Calibri"/>
                <a:cs typeface="Calibri"/>
              </a:rPr>
              <a:t>s</a:t>
            </a:r>
            <a:r>
              <a:rPr sz="2400" spc="-10" dirty="0">
                <a:latin typeface="Calibri"/>
                <a:cs typeface="Calibri"/>
              </a:rPr>
              <a:t>e</a:t>
            </a:r>
            <a:r>
              <a:rPr sz="2400" spc="15" dirty="0">
                <a:latin typeface="Calibri"/>
                <a:cs typeface="Calibri"/>
              </a:rPr>
              <a:t>r</a:t>
            </a:r>
            <a:r>
              <a:rPr sz="2400" spc="-20" dirty="0">
                <a:latin typeface="Calibri"/>
                <a:cs typeface="Calibri"/>
              </a:rPr>
              <a:t>v</a:t>
            </a:r>
            <a:r>
              <a:rPr sz="2400" dirty="0">
                <a:latin typeface="Calibri"/>
                <a:cs typeface="Calibri"/>
              </a:rPr>
              <a:t>i</a:t>
            </a:r>
            <a:r>
              <a:rPr sz="2400" spc="-10" dirty="0">
                <a:latin typeface="Calibri"/>
                <a:cs typeface="Calibri"/>
              </a:rPr>
              <a:t>c</a:t>
            </a:r>
            <a:r>
              <a:rPr sz="2400" spc="-15" dirty="0">
                <a:latin typeface="Calibri"/>
                <a:cs typeface="Calibri"/>
              </a:rPr>
              <a:t>e</a:t>
            </a:r>
            <a:r>
              <a:rPr lang="en-US" sz="2400" spc="-15" dirty="0">
                <a:latin typeface="Calibri"/>
                <a:cs typeface="Calibri"/>
              </a:rPr>
              <a:t>/outreach</a:t>
            </a:r>
            <a:r>
              <a:rPr sz="2400" spc="-10" dirty="0">
                <a:latin typeface="Calibri"/>
                <a:cs typeface="Calibri"/>
              </a:rPr>
              <a:t> </a:t>
            </a:r>
            <a:r>
              <a:rPr sz="2400" spc="-45" dirty="0">
                <a:latin typeface="Calibri"/>
                <a:cs typeface="Calibri"/>
              </a:rPr>
              <a:t>r</a:t>
            </a:r>
            <a:r>
              <a:rPr sz="2400" spc="-10" dirty="0">
                <a:latin typeface="Calibri"/>
                <a:cs typeface="Calibri"/>
              </a:rPr>
              <a:t>e</a:t>
            </a:r>
            <a:r>
              <a:rPr sz="2400" spc="-20" dirty="0">
                <a:latin typeface="Calibri"/>
                <a:cs typeface="Calibri"/>
              </a:rPr>
              <a:t>q</a:t>
            </a:r>
            <a:r>
              <a:rPr sz="2400" spc="-5" dirty="0">
                <a:latin typeface="Calibri"/>
                <a:cs typeface="Calibri"/>
              </a:rPr>
              <a:t>u</a:t>
            </a:r>
            <a:r>
              <a:rPr sz="2400" dirty="0">
                <a:latin typeface="Calibri"/>
                <a:cs typeface="Calibri"/>
              </a:rPr>
              <a:t>i</a:t>
            </a:r>
            <a:r>
              <a:rPr sz="2400" spc="-45" dirty="0">
                <a:latin typeface="Calibri"/>
                <a:cs typeface="Calibri"/>
              </a:rPr>
              <a:t>r</a:t>
            </a:r>
            <a:r>
              <a:rPr sz="2400" spc="-10" dirty="0">
                <a:latin typeface="Calibri"/>
                <a:cs typeface="Calibri"/>
              </a:rPr>
              <a:t>e</a:t>
            </a:r>
            <a:r>
              <a:rPr sz="2400" spc="-20" dirty="0">
                <a:latin typeface="Calibri"/>
                <a:cs typeface="Calibri"/>
              </a:rPr>
              <a:t>m</a:t>
            </a:r>
            <a:r>
              <a:rPr sz="2400" spc="-10" dirty="0">
                <a:latin typeface="Calibri"/>
                <a:cs typeface="Calibri"/>
              </a:rPr>
              <a:t>e</a:t>
            </a:r>
            <a:r>
              <a:rPr sz="2400" spc="-40" dirty="0">
                <a:latin typeface="Calibri"/>
                <a:cs typeface="Calibri"/>
              </a:rPr>
              <a:t>n</a:t>
            </a:r>
            <a:r>
              <a:rPr sz="2400" spc="-10" dirty="0">
                <a:latin typeface="Calibri"/>
                <a:cs typeface="Calibri"/>
              </a:rPr>
              <a:t>t</a:t>
            </a:r>
            <a:endParaRPr sz="2400" dirty="0">
              <a:latin typeface="Calibri"/>
              <a:cs typeface="Calibri"/>
            </a:endParaRPr>
          </a:p>
          <a:p>
            <a:pPr marL="355600" indent="-342900">
              <a:lnSpc>
                <a:spcPct val="100000"/>
              </a:lnSpc>
              <a:spcBef>
                <a:spcPts val="575"/>
              </a:spcBef>
              <a:buFont typeface="Arial"/>
              <a:buChar char="•"/>
              <a:tabLst>
                <a:tab pos="355600" algn="l"/>
              </a:tabLst>
            </a:pPr>
            <a:r>
              <a:rPr sz="2400" b="1" spc="-45" dirty="0">
                <a:latin typeface="Calibri"/>
                <a:cs typeface="Calibri"/>
              </a:rPr>
              <a:t>P</a:t>
            </a:r>
            <a:r>
              <a:rPr sz="2400" b="1" spc="5" dirty="0">
                <a:latin typeface="Calibri"/>
                <a:cs typeface="Calibri"/>
              </a:rPr>
              <a:t>o</a:t>
            </a:r>
            <a:r>
              <a:rPr sz="2400" b="1" spc="-5" dirty="0">
                <a:latin typeface="Calibri"/>
                <a:cs typeface="Calibri"/>
              </a:rPr>
              <a:t>r</a:t>
            </a:r>
            <a:r>
              <a:rPr sz="2400" b="1" spc="-40" dirty="0">
                <a:latin typeface="Calibri"/>
                <a:cs typeface="Calibri"/>
              </a:rPr>
              <a:t>t</a:t>
            </a:r>
            <a:r>
              <a:rPr sz="2400" b="1" spc="-15" dirty="0">
                <a:latin typeface="Calibri"/>
                <a:cs typeface="Calibri"/>
              </a:rPr>
              <a:t>a</a:t>
            </a:r>
            <a:r>
              <a:rPr sz="2400" b="1" spc="-20" dirty="0">
                <a:latin typeface="Calibri"/>
                <a:cs typeface="Calibri"/>
              </a:rPr>
              <a:t>b</a:t>
            </a:r>
            <a:r>
              <a:rPr sz="2400" b="1" spc="-15" dirty="0">
                <a:latin typeface="Calibri"/>
                <a:cs typeface="Calibri"/>
              </a:rPr>
              <a:t>l</a:t>
            </a:r>
            <a:r>
              <a:rPr sz="2400" b="1" dirty="0">
                <a:latin typeface="Calibri"/>
                <a:cs typeface="Calibri"/>
              </a:rPr>
              <a:t>e:</a:t>
            </a:r>
            <a:r>
              <a:rPr sz="2400" b="1" spc="-5" dirty="0">
                <a:latin typeface="Calibri"/>
                <a:cs typeface="Calibri"/>
              </a:rPr>
              <a:t> </a:t>
            </a:r>
            <a:r>
              <a:rPr sz="2400" spc="-15" dirty="0">
                <a:latin typeface="Calibri"/>
                <a:cs typeface="Calibri"/>
              </a:rPr>
              <a:t>A</a:t>
            </a:r>
            <a:r>
              <a:rPr sz="2400" spc="-50" dirty="0">
                <a:latin typeface="Calibri"/>
                <a:cs typeface="Calibri"/>
              </a:rPr>
              <a:t>n</a:t>
            </a:r>
            <a:r>
              <a:rPr sz="2400" spc="-15" dirty="0">
                <a:latin typeface="Calibri"/>
                <a:cs typeface="Calibri"/>
              </a:rPr>
              <a:t>y</a:t>
            </a:r>
            <a:r>
              <a:rPr sz="2400" dirty="0">
                <a:latin typeface="Calibri"/>
                <a:cs typeface="Calibri"/>
              </a:rPr>
              <a:t> a</a:t>
            </a:r>
            <a:r>
              <a:rPr sz="2400" spc="-10" dirty="0">
                <a:latin typeface="Calibri"/>
                <a:cs typeface="Calibri"/>
              </a:rPr>
              <a:t>cc</a:t>
            </a:r>
            <a:r>
              <a:rPr sz="2400" spc="-45" dirty="0">
                <a:latin typeface="Calibri"/>
                <a:cs typeface="Calibri"/>
              </a:rPr>
              <a:t>r</a:t>
            </a:r>
            <a:r>
              <a:rPr sz="2400" spc="-10" dirty="0">
                <a:latin typeface="Calibri"/>
                <a:cs typeface="Calibri"/>
              </a:rPr>
              <a:t>e</a:t>
            </a:r>
            <a:r>
              <a:rPr sz="2400" spc="-5" dirty="0">
                <a:latin typeface="Calibri"/>
                <a:cs typeface="Calibri"/>
              </a:rPr>
              <a:t>d</a:t>
            </a:r>
            <a:r>
              <a:rPr sz="2400" dirty="0">
                <a:latin typeface="Calibri"/>
                <a:cs typeface="Calibri"/>
              </a:rPr>
              <a:t>i</a:t>
            </a:r>
            <a:r>
              <a:rPr sz="2400" spc="-35" dirty="0">
                <a:latin typeface="Calibri"/>
                <a:cs typeface="Calibri"/>
              </a:rPr>
              <a:t>t</a:t>
            </a:r>
            <a:r>
              <a:rPr sz="2400" spc="-10" dirty="0">
                <a:latin typeface="Calibri"/>
                <a:cs typeface="Calibri"/>
              </a:rPr>
              <a:t>e</a:t>
            </a:r>
            <a:r>
              <a:rPr sz="2400" dirty="0">
                <a:latin typeface="Calibri"/>
                <a:cs typeface="Calibri"/>
              </a:rPr>
              <a:t>d</a:t>
            </a:r>
            <a:r>
              <a:rPr sz="2400" spc="-30" dirty="0">
                <a:latin typeface="Calibri"/>
                <a:cs typeface="Calibri"/>
              </a:rPr>
              <a:t> </a:t>
            </a:r>
            <a:r>
              <a:rPr sz="2400" spc="-60" dirty="0">
                <a:latin typeface="Calibri"/>
                <a:cs typeface="Calibri"/>
              </a:rPr>
              <a:t>U</a:t>
            </a:r>
            <a:r>
              <a:rPr sz="2400" spc="-10" dirty="0">
                <a:latin typeface="Calibri"/>
                <a:cs typeface="Calibri"/>
              </a:rPr>
              <a:t>.</a:t>
            </a:r>
            <a:r>
              <a:rPr sz="2400" dirty="0">
                <a:latin typeface="Calibri"/>
                <a:cs typeface="Calibri"/>
              </a:rPr>
              <a:t>S.</a:t>
            </a:r>
            <a:r>
              <a:rPr sz="2400" spc="-25" dirty="0">
                <a:latin typeface="Calibri"/>
                <a:cs typeface="Calibri"/>
              </a:rPr>
              <a:t> </a:t>
            </a:r>
            <a:r>
              <a:rPr sz="2400" dirty="0">
                <a:latin typeface="Calibri"/>
                <a:cs typeface="Calibri"/>
              </a:rPr>
              <a:t>i</a:t>
            </a:r>
            <a:r>
              <a:rPr sz="2400" spc="-5" dirty="0">
                <a:latin typeface="Calibri"/>
                <a:cs typeface="Calibri"/>
              </a:rPr>
              <a:t>n</a:t>
            </a:r>
            <a:r>
              <a:rPr sz="2400" spc="-30" dirty="0">
                <a:latin typeface="Calibri"/>
                <a:cs typeface="Calibri"/>
              </a:rPr>
              <a:t>s</a:t>
            </a:r>
            <a:r>
              <a:rPr sz="2400" dirty="0">
                <a:latin typeface="Calibri"/>
                <a:cs typeface="Calibri"/>
              </a:rPr>
              <a:t>tituti</a:t>
            </a:r>
            <a:r>
              <a:rPr sz="2400" spc="-10" dirty="0">
                <a:latin typeface="Calibri"/>
                <a:cs typeface="Calibri"/>
              </a:rPr>
              <a:t>o</a:t>
            </a:r>
            <a:r>
              <a:rPr sz="2400" dirty="0">
                <a:latin typeface="Calibri"/>
                <a:cs typeface="Calibri"/>
              </a:rPr>
              <a:t>n</a:t>
            </a:r>
          </a:p>
          <a:p>
            <a:pPr marL="756285" lvl="1" indent="-286385">
              <a:lnSpc>
                <a:spcPct val="100000"/>
              </a:lnSpc>
              <a:spcBef>
                <a:spcPts val="575"/>
              </a:spcBef>
              <a:buFont typeface="Arial"/>
              <a:buChar char="–"/>
              <a:tabLst>
                <a:tab pos="756920" algn="l"/>
              </a:tabLst>
            </a:pPr>
            <a:r>
              <a:rPr sz="2400" dirty="0">
                <a:latin typeface="Calibri"/>
                <a:cs typeface="Calibri"/>
              </a:rPr>
              <a:t>MS</a:t>
            </a:r>
            <a:r>
              <a:rPr sz="2400" spc="-10" dirty="0">
                <a:latin typeface="Calibri"/>
                <a:cs typeface="Calibri"/>
              </a:rPr>
              <a:t>,</a:t>
            </a:r>
            <a:r>
              <a:rPr sz="2400" spc="-15" dirty="0">
                <a:latin typeface="Calibri"/>
                <a:cs typeface="Calibri"/>
              </a:rPr>
              <a:t> </a:t>
            </a:r>
            <a:r>
              <a:rPr sz="2400" dirty="0">
                <a:latin typeface="Calibri"/>
                <a:cs typeface="Calibri"/>
              </a:rPr>
              <a:t>MS</a:t>
            </a:r>
            <a:r>
              <a:rPr sz="2400" spc="-5" dirty="0">
                <a:latin typeface="Calibri"/>
                <a:cs typeface="Calibri"/>
              </a:rPr>
              <a:t> </a:t>
            </a:r>
            <a:r>
              <a:rPr sz="2400" dirty="0">
                <a:latin typeface="Calibri"/>
                <a:cs typeface="Calibri"/>
              </a:rPr>
              <a:t>a</a:t>
            </a:r>
            <a:r>
              <a:rPr sz="2400" spc="-5" dirty="0">
                <a:latin typeface="Calibri"/>
                <a:cs typeface="Calibri"/>
              </a:rPr>
              <a:t>n</a:t>
            </a:r>
            <a:r>
              <a:rPr sz="2400" dirty="0">
                <a:latin typeface="Calibri"/>
                <a:cs typeface="Calibri"/>
              </a:rPr>
              <a:t>d</a:t>
            </a:r>
            <a:r>
              <a:rPr sz="2400" spc="-5" dirty="0">
                <a:latin typeface="Calibri"/>
                <a:cs typeface="Calibri"/>
              </a:rPr>
              <a:t> </a:t>
            </a:r>
            <a:r>
              <a:rPr sz="2400" spc="-20" dirty="0">
                <a:latin typeface="Calibri"/>
                <a:cs typeface="Calibri"/>
              </a:rPr>
              <a:t>P</a:t>
            </a:r>
            <a:r>
              <a:rPr sz="2400" spc="-5" dirty="0">
                <a:latin typeface="Calibri"/>
                <a:cs typeface="Calibri"/>
              </a:rPr>
              <a:t>h</a:t>
            </a:r>
            <a:r>
              <a:rPr sz="2400" spc="-65" dirty="0">
                <a:latin typeface="Calibri"/>
                <a:cs typeface="Calibri"/>
              </a:rPr>
              <a:t>D</a:t>
            </a:r>
            <a:r>
              <a:rPr sz="2400" spc="-10" dirty="0">
                <a:latin typeface="Calibri"/>
                <a:cs typeface="Calibri"/>
              </a:rPr>
              <a:t>,</a:t>
            </a:r>
            <a:r>
              <a:rPr sz="2400" spc="-15" dirty="0">
                <a:latin typeface="Calibri"/>
                <a:cs typeface="Calibri"/>
              </a:rPr>
              <a:t> </a:t>
            </a:r>
            <a:r>
              <a:rPr sz="2400" spc="-20" dirty="0">
                <a:latin typeface="Calibri"/>
                <a:cs typeface="Calibri"/>
              </a:rPr>
              <a:t>P</a:t>
            </a:r>
            <a:r>
              <a:rPr sz="2400" spc="-5" dirty="0">
                <a:latin typeface="Calibri"/>
                <a:cs typeface="Calibri"/>
              </a:rPr>
              <a:t>hD</a:t>
            </a:r>
            <a:endParaRPr lang="en-US" sz="2400" spc="-5" dirty="0">
              <a:latin typeface="Calibri"/>
              <a:cs typeface="Calibri"/>
            </a:endParaRPr>
          </a:p>
          <a:p>
            <a:pPr marL="756285" lvl="1" indent="-286385">
              <a:lnSpc>
                <a:spcPct val="100000"/>
              </a:lnSpc>
              <a:spcBef>
                <a:spcPts val="575"/>
              </a:spcBef>
              <a:buFont typeface="Arial"/>
              <a:buChar char="–"/>
              <a:tabLst>
                <a:tab pos="756920" algn="l"/>
              </a:tabLst>
            </a:pPr>
            <a:endParaRPr sz="1600" dirty="0">
              <a:latin typeface="Times New Roman"/>
              <a:cs typeface="Times New Roman"/>
            </a:endParaRPr>
          </a:p>
          <a:p>
            <a:pPr marL="355600" indent="-342900">
              <a:lnSpc>
                <a:spcPct val="100000"/>
              </a:lnSpc>
              <a:buFont typeface="Arial"/>
              <a:buChar char="•"/>
              <a:tabLst>
                <a:tab pos="355600" algn="l"/>
              </a:tabLst>
            </a:pPr>
            <a:r>
              <a:rPr sz="2400" b="1" spc="-20" dirty="0">
                <a:latin typeface="Calibri"/>
                <a:cs typeface="Calibri"/>
              </a:rPr>
              <a:t>201</a:t>
            </a:r>
            <a:r>
              <a:rPr sz="2400" b="1" spc="-15" dirty="0">
                <a:latin typeface="Calibri"/>
                <a:cs typeface="Calibri"/>
              </a:rPr>
              <a:t>0</a:t>
            </a:r>
            <a:r>
              <a:rPr sz="2400" b="1" spc="-10" dirty="0">
                <a:latin typeface="Calibri"/>
                <a:cs typeface="Calibri"/>
              </a:rPr>
              <a:t> </a:t>
            </a:r>
            <a:r>
              <a:rPr sz="2400" b="1" dirty="0">
                <a:latin typeface="Calibri"/>
                <a:cs typeface="Calibri"/>
              </a:rPr>
              <a:t>-</a:t>
            </a:r>
            <a:r>
              <a:rPr sz="2400" b="1" spc="-10" dirty="0">
                <a:latin typeface="Calibri"/>
                <a:cs typeface="Calibri"/>
              </a:rPr>
              <a:t> </a:t>
            </a:r>
            <a:r>
              <a:rPr sz="2400" b="1" spc="-20" dirty="0">
                <a:latin typeface="Calibri"/>
                <a:cs typeface="Calibri"/>
              </a:rPr>
              <a:t>201</a:t>
            </a:r>
            <a:r>
              <a:rPr lang="en-US" sz="2400" b="1" spc="-20" dirty="0">
                <a:latin typeface="Calibri"/>
                <a:cs typeface="Calibri"/>
              </a:rPr>
              <a:t>9</a:t>
            </a:r>
            <a:r>
              <a:rPr sz="2400" b="1" spc="-10" dirty="0">
                <a:latin typeface="Calibri"/>
                <a:cs typeface="Calibri"/>
              </a:rPr>
              <a:t>:</a:t>
            </a:r>
            <a:r>
              <a:rPr sz="2400" spc="-20" dirty="0">
                <a:latin typeface="Calibri"/>
                <a:cs typeface="Calibri"/>
              </a:rPr>
              <a:t>2</a:t>
            </a:r>
            <a:r>
              <a:rPr sz="2400" spc="-10" dirty="0">
                <a:latin typeface="Calibri"/>
                <a:cs typeface="Calibri"/>
              </a:rPr>
              <a:t>,</a:t>
            </a:r>
            <a:r>
              <a:rPr sz="2400" spc="-20" dirty="0">
                <a:latin typeface="Calibri"/>
                <a:cs typeface="Calibri"/>
              </a:rPr>
              <a:t>00</a:t>
            </a:r>
            <a:r>
              <a:rPr sz="2400" spc="-15" dirty="0">
                <a:latin typeface="Calibri"/>
                <a:cs typeface="Calibri"/>
              </a:rPr>
              <a:t>0</a:t>
            </a:r>
            <a:r>
              <a:rPr sz="2400" spc="-10" dirty="0">
                <a:latin typeface="Calibri"/>
                <a:cs typeface="Calibri"/>
              </a:rPr>
              <a:t> </a:t>
            </a:r>
            <a:r>
              <a:rPr sz="2400" spc="-35" dirty="0">
                <a:latin typeface="Calibri"/>
                <a:cs typeface="Calibri"/>
              </a:rPr>
              <a:t>F</a:t>
            </a:r>
            <a:r>
              <a:rPr sz="2400" spc="-10" dirty="0">
                <a:latin typeface="Calibri"/>
                <a:cs typeface="Calibri"/>
              </a:rPr>
              <a:t>e</a:t>
            </a:r>
            <a:r>
              <a:rPr sz="2400" dirty="0">
                <a:latin typeface="Calibri"/>
                <a:cs typeface="Calibri"/>
              </a:rPr>
              <a:t>ll</a:t>
            </a:r>
            <a:r>
              <a:rPr sz="2400" spc="-20" dirty="0">
                <a:latin typeface="Calibri"/>
                <a:cs typeface="Calibri"/>
              </a:rPr>
              <a:t>o</a:t>
            </a:r>
            <a:r>
              <a:rPr sz="2400" spc="-45" dirty="0">
                <a:latin typeface="Calibri"/>
                <a:cs typeface="Calibri"/>
              </a:rPr>
              <a:t>w</a:t>
            </a:r>
            <a:r>
              <a:rPr sz="2400" spc="-5" dirty="0">
                <a:latin typeface="Calibri"/>
                <a:cs typeface="Calibri"/>
              </a:rPr>
              <a:t>sh</a:t>
            </a:r>
            <a:r>
              <a:rPr sz="2400" dirty="0">
                <a:latin typeface="Calibri"/>
                <a:cs typeface="Calibri"/>
              </a:rPr>
              <a:t>i</a:t>
            </a:r>
            <a:r>
              <a:rPr sz="2400" spc="-15" dirty="0">
                <a:latin typeface="Calibri"/>
                <a:cs typeface="Calibri"/>
              </a:rPr>
              <a:t>p</a:t>
            </a:r>
            <a:r>
              <a:rPr sz="2400" dirty="0">
                <a:latin typeface="Calibri"/>
                <a:cs typeface="Calibri"/>
              </a:rPr>
              <a:t>s</a:t>
            </a:r>
            <a:r>
              <a:rPr sz="2400" spc="-5" dirty="0">
                <a:latin typeface="Calibri"/>
                <a:cs typeface="Calibri"/>
              </a:rPr>
              <a:t> </a:t>
            </a:r>
            <a:r>
              <a:rPr sz="2400" spc="-10" dirty="0">
                <a:latin typeface="Calibri"/>
                <a:cs typeface="Calibri"/>
              </a:rPr>
              <a:t>e</a:t>
            </a:r>
            <a:r>
              <a:rPr sz="2400" spc="-15" dirty="0">
                <a:latin typeface="Calibri"/>
                <a:cs typeface="Calibri"/>
              </a:rPr>
              <a:t>a</a:t>
            </a:r>
            <a:r>
              <a:rPr sz="2400" spc="-10" dirty="0">
                <a:latin typeface="Calibri"/>
                <a:cs typeface="Calibri"/>
              </a:rPr>
              <a:t>c</a:t>
            </a:r>
            <a:r>
              <a:rPr sz="2400" dirty="0">
                <a:latin typeface="Calibri"/>
                <a:cs typeface="Calibri"/>
              </a:rPr>
              <a:t>h</a:t>
            </a:r>
            <a:r>
              <a:rPr sz="2400" spc="-5" dirty="0">
                <a:latin typeface="Calibri"/>
                <a:cs typeface="Calibri"/>
              </a:rPr>
              <a:t> </a:t>
            </a:r>
            <a:r>
              <a:rPr sz="2400" spc="-35" dirty="0">
                <a:latin typeface="Calibri"/>
                <a:cs typeface="Calibri"/>
              </a:rPr>
              <a:t>y</a:t>
            </a:r>
            <a:r>
              <a:rPr sz="2400" spc="-10" dirty="0">
                <a:latin typeface="Calibri"/>
                <a:cs typeface="Calibri"/>
              </a:rPr>
              <a:t>ear</a:t>
            </a:r>
            <a:endParaRPr sz="2400" dirty="0">
              <a:latin typeface="Calibri"/>
              <a:cs typeface="Calibri"/>
            </a:endParaRPr>
          </a:p>
          <a:p>
            <a:pPr marL="756285" lvl="1" indent="-286385">
              <a:lnSpc>
                <a:spcPct val="100000"/>
              </a:lnSpc>
              <a:spcBef>
                <a:spcPts val="575"/>
              </a:spcBef>
              <a:buFont typeface="Arial"/>
              <a:buChar char="–"/>
              <a:tabLst>
                <a:tab pos="756920" algn="l"/>
              </a:tabLst>
            </a:pPr>
            <a:r>
              <a:rPr sz="2400" spc="-20" dirty="0">
                <a:latin typeface="Calibri"/>
                <a:cs typeface="Calibri"/>
              </a:rPr>
              <a:t>201</a:t>
            </a:r>
            <a:r>
              <a:rPr lang="en-US" sz="2400" spc="-20" dirty="0">
                <a:latin typeface="Calibri"/>
                <a:cs typeface="Calibri"/>
              </a:rPr>
              <a:t>6</a:t>
            </a:r>
            <a:r>
              <a:rPr sz="2400" spc="-10" dirty="0">
                <a:latin typeface="Calibri"/>
                <a:cs typeface="Calibri"/>
              </a:rPr>
              <a:t>: </a:t>
            </a:r>
            <a:r>
              <a:rPr lang="en-US" sz="2400" spc="-10" dirty="0">
                <a:latin typeface="Calibri"/>
                <a:cs typeface="Calibri"/>
              </a:rPr>
              <a:t>almost </a:t>
            </a:r>
            <a:r>
              <a:rPr sz="2400" spc="-20" dirty="0">
                <a:latin typeface="Calibri"/>
                <a:cs typeface="Calibri"/>
              </a:rPr>
              <a:t>1</a:t>
            </a:r>
            <a:r>
              <a:rPr lang="en-US" sz="2400" spc="-20" dirty="0">
                <a:latin typeface="Calibri"/>
                <a:cs typeface="Calibri"/>
              </a:rPr>
              <a:t>7</a:t>
            </a:r>
            <a:r>
              <a:rPr sz="2400" spc="-10" dirty="0">
                <a:latin typeface="Calibri"/>
                <a:cs typeface="Calibri"/>
              </a:rPr>
              <a:t>,</a:t>
            </a:r>
            <a:r>
              <a:rPr sz="2400" spc="-20" dirty="0">
                <a:latin typeface="Calibri"/>
                <a:cs typeface="Calibri"/>
              </a:rPr>
              <a:t>00</a:t>
            </a:r>
            <a:r>
              <a:rPr sz="2400" spc="-15" dirty="0">
                <a:latin typeface="Calibri"/>
                <a:cs typeface="Calibri"/>
              </a:rPr>
              <a:t>0</a:t>
            </a:r>
            <a:r>
              <a:rPr lang="en-US" sz="2400" spc="-15" dirty="0">
                <a:latin typeface="Calibri"/>
                <a:cs typeface="Calibri"/>
              </a:rPr>
              <a:t>(</a:t>
            </a:r>
            <a:r>
              <a:rPr lang="en-US" sz="2400" spc="-15" dirty="0">
                <a:solidFill>
                  <a:srgbClr val="FF0000"/>
                </a:solidFill>
                <a:latin typeface="Calibri"/>
                <a:cs typeface="Calibri"/>
              </a:rPr>
              <a:t>?</a:t>
            </a:r>
            <a:r>
              <a:rPr lang="en-US" sz="2400" spc="-15" dirty="0">
                <a:latin typeface="Calibri"/>
                <a:cs typeface="Calibri"/>
              </a:rPr>
              <a:t>)</a:t>
            </a:r>
            <a:r>
              <a:rPr sz="2400" spc="-10" dirty="0">
                <a:latin typeface="Calibri"/>
                <a:cs typeface="Calibri"/>
              </a:rPr>
              <a:t> </a:t>
            </a:r>
            <a:r>
              <a:rPr sz="2400" spc="-15" dirty="0">
                <a:latin typeface="Calibri"/>
                <a:cs typeface="Calibri"/>
              </a:rPr>
              <a:t>A</a:t>
            </a:r>
            <a:r>
              <a:rPr sz="2400" spc="-5" dirty="0">
                <a:latin typeface="Calibri"/>
                <a:cs typeface="Calibri"/>
              </a:rPr>
              <a:t>pp</a:t>
            </a:r>
            <a:r>
              <a:rPr sz="2400" dirty="0">
                <a:latin typeface="Calibri"/>
                <a:cs typeface="Calibri"/>
              </a:rPr>
              <a:t>li</a:t>
            </a:r>
            <a:r>
              <a:rPr sz="2400" spc="-35" dirty="0">
                <a:latin typeface="Calibri"/>
                <a:cs typeface="Calibri"/>
              </a:rPr>
              <a:t>c</a:t>
            </a:r>
            <a:r>
              <a:rPr sz="2400" spc="-25" dirty="0">
                <a:latin typeface="Calibri"/>
                <a:cs typeface="Calibri"/>
              </a:rPr>
              <a:t>a</a:t>
            </a:r>
            <a:r>
              <a:rPr sz="2400" spc="-10" dirty="0">
                <a:latin typeface="Calibri"/>
                <a:cs typeface="Calibri"/>
              </a:rPr>
              <a:t>t</a:t>
            </a:r>
            <a:r>
              <a:rPr sz="2400" dirty="0">
                <a:latin typeface="Calibri"/>
                <a:cs typeface="Calibri"/>
              </a:rPr>
              <a:t>i</a:t>
            </a:r>
            <a:r>
              <a:rPr sz="2400" spc="-10" dirty="0">
                <a:latin typeface="Calibri"/>
                <a:cs typeface="Calibri"/>
              </a:rPr>
              <a:t>o</a:t>
            </a:r>
            <a:r>
              <a:rPr sz="2400" spc="-5" dirty="0">
                <a:latin typeface="Calibri"/>
                <a:cs typeface="Calibri"/>
              </a:rPr>
              <a:t>n</a:t>
            </a:r>
            <a:r>
              <a:rPr sz="2400" dirty="0">
                <a:latin typeface="Calibri"/>
                <a:cs typeface="Calibri"/>
              </a:rPr>
              <a:t>s</a:t>
            </a:r>
            <a:r>
              <a:rPr sz="2400" spc="-20" dirty="0">
                <a:latin typeface="Calibri"/>
                <a:cs typeface="Calibri"/>
              </a:rPr>
              <a:t> </a:t>
            </a:r>
            <a:r>
              <a:rPr sz="2400" dirty="0">
                <a:latin typeface="Calibri"/>
                <a:cs typeface="Calibri"/>
              </a:rPr>
              <a:t>-</a:t>
            </a:r>
            <a:r>
              <a:rPr sz="2400" spc="5" dirty="0">
                <a:latin typeface="Calibri"/>
                <a:cs typeface="Calibri"/>
              </a:rPr>
              <a:t> </a:t>
            </a:r>
            <a:r>
              <a:rPr sz="2400" dirty="0">
                <a:latin typeface="Calibri"/>
                <a:cs typeface="Calibri"/>
              </a:rPr>
              <a:t>~</a:t>
            </a:r>
            <a:r>
              <a:rPr sz="2400" spc="-20" dirty="0">
                <a:latin typeface="Calibri"/>
                <a:cs typeface="Calibri"/>
              </a:rPr>
              <a:t>1</a:t>
            </a:r>
            <a:r>
              <a:rPr lang="en-US" sz="2400" spc="-20" dirty="0">
                <a:latin typeface="Calibri"/>
                <a:cs typeface="Calibri"/>
              </a:rPr>
              <a:t>1.8</a:t>
            </a:r>
            <a:r>
              <a:rPr sz="2400" spc="-20" dirty="0">
                <a:latin typeface="Calibri"/>
                <a:cs typeface="Calibri"/>
              </a:rPr>
              <a:t>% </a:t>
            </a:r>
            <a:r>
              <a:rPr sz="2400" spc="-5" dirty="0">
                <a:latin typeface="Calibri"/>
                <a:cs typeface="Calibri"/>
              </a:rPr>
              <a:t>su</a:t>
            </a:r>
            <a:r>
              <a:rPr sz="2400" spc="-10" dirty="0">
                <a:latin typeface="Calibri"/>
                <a:cs typeface="Calibri"/>
              </a:rPr>
              <a:t>cce</a:t>
            </a:r>
            <a:r>
              <a:rPr sz="2400" spc="-5" dirty="0">
                <a:latin typeface="Calibri"/>
                <a:cs typeface="Calibri"/>
              </a:rPr>
              <a:t>s</a:t>
            </a:r>
            <a:r>
              <a:rPr sz="2400" dirty="0">
                <a:latin typeface="Calibri"/>
                <a:cs typeface="Calibri"/>
              </a:rPr>
              <a:t>s</a:t>
            </a:r>
            <a:r>
              <a:rPr sz="2400" spc="-20" dirty="0">
                <a:latin typeface="Calibri"/>
                <a:cs typeface="Calibri"/>
              </a:rPr>
              <a:t> </a:t>
            </a:r>
            <a:r>
              <a:rPr sz="2400" spc="-55" dirty="0">
                <a:latin typeface="Calibri"/>
                <a:cs typeface="Calibri"/>
              </a:rPr>
              <a:t>r</a:t>
            </a:r>
            <a:r>
              <a:rPr sz="2400" spc="-25" dirty="0">
                <a:latin typeface="Calibri"/>
                <a:cs typeface="Calibri"/>
              </a:rPr>
              <a:t>a</a:t>
            </a:r>
            <a:r>
              <a:rPr sz="2400" spc="-35" dirty="0">
                <a:latin typeface="Calibri"/>
                <a:cs typeface="Calibri"/>
              </a:rPr>
              <a:t>t</a:t>
            </a:r>
            <a:r>
              <a:rPr sz="2400" spc="-15" dirty="0">
                <a:latin typeface="Calibri"/>
                <a:cs typeface="Calibri"/>
              </a:rPr>
              <a:t>e</a:t>
            </a:r>
            <a:endParaRPr lang="en-US" sz="2400" spc="-15" dirty="0">
              <a:latin typeface="Calibri"/>
              <a:cs typeface="Calibri"/>
            </a:endParaRPr>
          </a:p>
          <a:p>
            <a:pPr marL="756285" lvl="1" indent="-286385">
              <a:spcBef>
                <a:spcPts val="575"/>
              </a:spcBef>
              <a:buFont typeface="Arial"/>
              <a:buChar char="–"/>
              <a:tabLst>
                <a:tab pos="756920" algn="l"/>
              </a:tabLst>
            </a:pPr>
            <a:r>
              <a:rPr lang="en-US" sz="2400" spc="-20" dirty="0">
                <a:cs typeface="Calibri"/>
              </a:rPr>
              <a:t>2017</a:t>
            </a:r>
            <a:r>
              <a:rPr lang="en-US" sz="2400" spc="-10" dirty="0">
                <a:cs typeface="Calibri"/>
              </a:rPr>
              <a:t>: almost </a:t>
            </a:r>
            <a:r>
              <a:rPr lang="en-US" sz="2400" spc="-20" dirty="0">
                <a:cs typeface="Calibri"/>
              </a:rPr>
              <a:t>13</a:t>
            </a:r>
            <a:r>
              <a:rPr lang="en-US" sz="2400" spc="-10" dirty="0">
                <a:cs typeface="Calibri"/>
              </a:rPr>
              <a:t>,</a:t>
            </a:r>
            <a:r>
              <a:rPr lang="en-US" sz="2400" spc="-20" dirty="0">
                <a:cs typeface="Calibri"/>
              </a:rPr>
              <a:t>00</a:t>
            </a:r>
            <a:r>
              <a:rPr lang="en-US" sz="2400" spc="-15" dirty="0">
                <a:cs typeface="Calibri"/>
              </a:rPr>
              <a:t>0</a:t>
            </a:r>
            <a:r>
              <a:rPr lang="en-US" sz="2400" spc="-10" dirty="0">
                <a:cs typeface="Calibri"/>
              </a:rPr>
              <a:t> </a:t>
            </a:r>
            <a:r>
              <a:rPr lang="en-US" sz="2400" spc="-15" dirty="0">
                <a:cs typeface="Calibri"/>
              </a:rPr>
              <a:t>A</a:t>
            </a:r>
            <a:r>
              <a:rPr lang="en-US" sz="2400" spc="-5" dirty="0">
                <a:cs typeface="Calibri"/>
              </a:rPr>
              <a:t>pp</a:t>
            </a:r>
            <a:r>
              <a:rPr lang="en-US" sz="2400" dirty="0">
                <a:cs typeface="Calibri"/>
              </a:rPr>
              <a:t>li</a:t>
            </a:r>
            <a:r>
              <a:rPr lang="en-US" sz="2400" spc="-35" dirty="0">
                <a:cs typeface="Calibri"/>
              </a:rPr>
              <a:t>c</a:t>
            </a:r>
            <a:r>
              <a:rPr lang="en-US" sz="2400" spc="-25" dirty="0">
                <a:cs typeface="Calibri"/>
              </a:rPr>
              <a:t>a</a:t>
            </a:r>
            <a:r>
              <a:rPr lang="en-US" sz="2400" spc="-10" dirty="0">
                <a:cs typeface="Calibri"/>
              </a:rPr>
              <a:t>t</a:t>
            </a:r>
            <a:r>
              <a:rPr lang="en-US" sz="2400" dirty="0">
                <a:cs typeface="Calibri"/>
              </a:rPr>
              <a:t>i</a:t>
            </a:r>
            <a:r>
              <a:rPr lang="en-US" sz="2400" spc="-10" dirty="0">
                <a:cs typeface="Calibri"/>
              </a:rPr>
              <a:t>o</a:t>
            </a:r>
            <a:r>
              <a:rPr lang="en-US" sz="2400" spc="-5" dirty="0">
                <a:cs typeface="Calibri"/>
              </a:rPr>
              <a:t>n</a:t>
            </a:r>
            <a:r>
              <a:rPr lang="en-US" sz="2400" dirty="0">
                <a:cs typeface="Calibri"/>
              </a:rPr>
              <a:t>s, 2070  awarded (15%), </a:t>
            </a:r>
          </a:p>
          <a:p>
            <a:pPr marL="469900" lvl="1">
              <a:spcBef>
                <a:spcPts val="575"/>
              </a:spcBef>
              <a:tabLst>
                <a:tab pos="756920" algn="l"/>
              </a:tabLst>
            </a:pPr>
            <a:r>
              <a:rPr lang="en-US" sz="1600" dirty="0">
                <a:cs typeface="Calibri"/>
              </a:rPr>
              <a:t>		(2600 honorable mentions)</a:t>
            </a:r>
            <a:endParaRPr lang="en-US" sz="2400" dirty="0">
              <a:cs typeface="Calibri"/>
            </a:endParaRPr>
          </a:p>
          <a:p>
            <a:pPr marL="756285" lvl="1" indent="-286385">
              <a:spcBef>
                <a:spcPts val="575"/>
              </a:spcBef>
              <a:buFont typeface="Arial"/>
              <a:buChar char="–"/>
              <a:tabLst>
                <a:tab pos="756920" algn="l"/>
              </a:tabLst>
            </a:pPr>
            <a:r>
              <a:rPr lang="en-US" sz="2400" dirty="0">
                <a:latin typeface="Calibri"/>
                <a:cs typeface="Calibri"/>
              </a:rPr>
              <a:t>2018: 12,000 Applications, 2112 awarded </a:t>
            </a:r>
            <a:r>
              <a:rPr lang="en-US" sz="2400" dirty="0">
                <a:cs typeface="Calibri"/>
              </a:rPr>
              <a:t>(18%)</a:t>
            </a:r>
          </a:p>
          <a:p>
            <a:pPr marL="469900" lvl="1">
              <a:spcBef>
                <a:spcPts val="575"/>
              </a:spcBef>
              <a:tabLst>
                <a:tab pos="756920" algn="l"/>
              </a:tabLst>
            </a:pPr>
            <a:r>
              <a:rPr lang="en-US" sz="1600" dirty="0">
                <a:cs typeface="Calibri"/>
              </a:rPr>
              <a:t>(800 u-grads, 1,200 women, 461 underrepresented minorities, 1400 honorable mentions)</a:t>
            </a:r>
          </a:p>
          <a:p>
            <a:pPr marL="756285" lvl="1" indent="-286385">
              <a:spcBef>
                <a:spcPts val="575"/>
              </a:spcBef>
              <a:buFont typeface="Arial"/>
              <a:buChar char="–"/>
              <a:tabLst>
                <a:tab pos="756920" algn="l"/>
              </a:tabLst>
            </a:pPr>
            <a:r>
              <a:rPr lang="en-US" sz="2400" dirty="0">
                <a:cs typeface="Calibri"/>
              </a:rPr>
              <a:t>2019: 12,000  Applications, 2052 awarded (18%), </a:t>
            </a:r>
            <a:r>
              <a:rPr lang="en-US" sz="1600" dirty="0">
                <a:cs typeface="Calibri"/>
              </a:rPr>
              <a:t>(1541 honorable mentions)</a:t>
            </a:r>
            <a:endParaRPr lang="en-US" sz="1400" dirty="0">
              <a:cs typeface="Calibri"/>
            </a:endParaRPr>
          </a:p>
          <a:p>
            <a:pPr marL="469900" lvl="1">
              <a:spcBef>
                <a:spcPts val="575"/>
              </a:spcBef>
              <a:tabLst>
                <a:tab pos="756920" algn="l"/>
              </a:tabLst>
            </a:pPr>
            <a:r>
              <a:rPr lang="en-US" sz="1600" dirty="0">
                <a:cs typeface="Calibri"/>
              </a:rPr>
              <a:t>“</a:t>
            </a:r>
            <a:r>
              <a:rPr lang="en-US" sz="1600" dirty="0"/>
              <a:t>The NSF accords Honorable Mention to meritorious applicants who do not receive Fellowship awards. This is considered a significant national academic achievement.”</a:t>
            </a:r>
          </a:p>
          <a:p>
            <a:pPr marL="469900" lvl="1">
              <a:spcBef>
                <a:spcPts val="575"/>
              </a:spcBef>
              <a:tabLst>
                <a:tab pos="756920" algn="l"/>
              </a:tabLst>
            </a:pPr>
            <a:r>
              <a:rPr lang="en-US" sz="1400" dirty="0">
                <a:cs typeface="Calibri"/>
              </a:rPr>
              <a:t>	</a:t>
            </a:r>
          </a:p>
        </p:txBody>
      </p:sp>
    </p:spTree>
    <p:extLst>
      <p:ext uri="{BB962C8B-B14F-4D97-AF65-F5344CB8AC3E}">
        <p14:creationId xmlns:p14="http://schemas.microsoft.com/office/powerpoint/2010/main" val="4609223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71677" y="174370"/>
            <a:ext cx="8200644" cy="677108"/>
          </a:xfrm>
          <a:prstGeom prst="rect">
            <a:avLst/>
          </a:prstGeom>
        </p:spPr>
        <p:txBody>
          <a:bodyPr vert="horz" wrap="square" lIns="0" tIns="0" rIns="0" bIns="0" rtlCol="0">
            <a:spAutoFit/>
          </a:bodyPr>
          <a:lstStyle/>
          <a:p>
            <a:pPr marL="645795">
              <a:tabLst>
                <a:tab pos="8187055" algn="l"/>
              </a:tabLst>
            </a:pPr>
            <a:r>
              <a:rPr sz="4400" spc="5" dirty="0"/>
              <a:t>G</a:t>
            </a:r>
            <a:r>
              <a:rPr sz="4400" spc="-5" dirty="0"/>
              <a:t>R</a:t>
            </a:r>
            <a:r>
              <a:rPr sz="4400" dirty="0"/>
              <a:t>FP</a:t>
            </a:r>
            <a:r>
              <a:rPr sz="4400" spc="-10" dirty="0"/>
              <a:t> </a:t>
            </a:r>
            <a:r>
              <a:rPr sz="4400" dirty="0"/>
              <a:t>S</a:t>
            </a:r>
            <a:r>
              <a:rPr sz="4400" spc="5" dirty="0"/>
              <a:t>o</a:t>
            </a:r>
            <a:r>
              <a:rPr sz="4400" spc="-5" dirty="0"/>
              <a:t>lici</a:t>
            </a:r>
            <a:r>
              <a:rPr sz="4400" spc="-50" dirty="0"/>
              <a:t>t</a:t>
            </a:r>
            <a:r>
              <a:rPr sz="4400" spc="-40" dirty="0"/>
              <a:t>a</a:t>
            </a:r>
            <a:r>
              <a:rPr sz="4400" dirty="0"/>
              <a:t>t</a:t>
            </a:r>
            <a:r>
              <a:rPr sz="4400" spc="-5" dirty="0"/>
              <a:t>i</a:t>
            </a:r>
            <a:r>
              <a:rPr sz="4400" spc="5" dirty="0"/>
              <a:t>o</a:t>
            </a:r>
            <a:r>
              <a:rPr sz="4400" dirty="0"/>
              <a:t>n </a:t>
            </a:r>
            <a:r>
              <a:rPr sz="4400" spc="-10" dirty="0"/>
              <a:t>(</a:t>
            </a:r>
            <a:r>
              <a:rPr lang="en-US" sz="4400" b="1" dirty="0"/>
              <a:t>NSF 19-081</a:t>
            </a:r>
            <a:r>
              <a:rPr sz="4400" dirty="0"/>
              <a:t>)</a:t>
            </a:r>
            <a:r>
              <a:rPr lang="en-US" sz="4400" baseline="30000" dirty="0"/>
              <a:t>*</a:t>
            </a:r>
            <a:r>
              <a:rPr sz="4400" dirty="0"/>
              <a:t> 	</a:t>
            </a: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102870">
              <a:lnSpc>
                <a:spcPct val="100000"/>
              </a:lnSpc>
            </a:pPr>
            <a:fld id="{81D60167-4931-47E6-BA6A-407CBD079E47}" type="slidenum">
              <a:rPr spc="-10" dirty="0"/>
              <a:t>7</a:t>
            </a:fld>
            <a:endParaRPr spc="-10" dirty="0"/>
          </a:p>
        </p:txBody>
      </p:sp>
      <p:sp>
        <p:nvSpPr>
          <p:cNvPr id="3" name="object 3"/>
          <p:cNvSpPr txBox="1"/>
          <p:nvPr/>
        </p:nvSpPr>
        <p:spPr>
          <a:xfrm>
            <a:off x="1447800" y="1600200"/>
            <a:ext cx="4740275" cy="3493264"/>
          </a:xfrm>
          <a:prstGeom prst="rect">
            <a:avLst/>
          </a:prstGeom>
        </p:spPr>
        <p:txBody>
          <a:bodyPr vert="horz" wrap="square" lIns="0" tIns="0" rIns="0" bIns="0" rtlCol="0">
            <a:spAutoFit/>
          </a:bodyPr>
          <a:lstStyle/>
          <a:p>
            <a:pPr marL="355600" indent="-342900">
              <a:lnSpc>
                <a:spcPct val="100000"/>
              </a:lnSpc>
              <a:spcAft>
                <a:spcPts val="600"/>
              </a:spcAft>
              <a:buFont typeface="Arial"/>
              <a:buChar char="•"/>
              <a:tabLst>
                <a:tab pos="355600" algn="l"/>
              </a:tabLst>
            </a:pPr>
            <a:r>
              <a:rPr lang="en-US" sz="2400" dirty="0">
                <a:latin typeface="Calibri"/>
                <a:cs typeface="Calibri"/>
              </a:rPr>
              <a:t>New solicitation is out</a:t>
            </a:r>
          </a:p>
          <a:p>
            <a:pPr marL="355600" indent="-342900">
              <a:lnSpc>
                <a:spcPct val="100000"/>
              </a:lnSpc>
              <a:buFont typeface="Arial"/>
              <a:buChar char="•"/>
              <a:tabLst>
                <a:tab pos="355600" algn="l"/>
              </a:tabLst>
            </a:pPr>
            <a:r>
              <a:rPr sz="2400" dirty="0">
                <a:latin typeface="Calibri"/>
                <a:cs typeface="Calibri"/>
              </a:rPr>
              <a:t>C</a:t>
            </a:r>
            <a:r>
              <a:rPr sz="2400" spc="-10" dirty="0">
                <a:latin typeface="Calibri"/>
                <a:cs typeface="Calibri"/>
              </a:rPr>
              <a:t>o</a:t>
            </a:r>
            <a:r>
              <a:rPr sz="2400" spc="-25" dirty="0">
                <a:latin typeface="Calibri"/>
                <a:cs typeface="Calibri"/>
              </a:rPr>
              <a:t>n</a:t>
            </a:r>
            <a:r>
              <a:rPr sz="2400" spc="-35" dirty="0">
                <a:latin typeface="Calibri"/>
                <a:cs typeface="Calibri"/>
              </a:rPr>
              <a:t>t</a:t>
            </a:r>
            <a:r>
              <a:rPr sz="2400" dirty="0">
                <a:latin typeface="Calibri"/>
                <a:cs typeface="Calibri"/>
              </a:rPr>
              <a:t>ai</a:t>
            </a:r>
            <a:r>
              <a:rPr sz="2400" spc="-5" dirty="0">
                <a:latin typeface="Calibri"/>
                <a:cs typeface="Calibri"/>
              </a:rPr>
              <a:t>n</a:t>
            </a:r>
            <a:r>
              <a:rPr sz="2400" dirty="0">
                <a:latin typeface="Calibri"/>
                <a:cs typeface="Calibri"/>
              </a:rPr>
              <a:t>s</a:t>
            </a:r>
            <a:r>
              <a:rPr sz="2400" spc="-20" dirty="0">
                <a:latin typeface="Calibri"/>
                <a:cs typeface="Calibri"/>
              </a:rPr>
              <a:t> </a:t>
            </a:r>
            <a:r>
              <a:rPr sz="2400" spc="-10" dirty="0">
                <a:latin typeface="Calibri"/>
                <a:cs typeface="Calibri"/>
              </a:rPr>
              <a:t>t</a:t>
            </a:r>
            <a:r>
              <a:rPr sz="2400" spc="-5" dirty="0">
                <a:latin typeface="Calibri"/>
                <a:cs typeface="Calibri"/>
              </a:rPr>
              <a:t>h</a:t>
            </a:r>
            <a:r>
              <a:rPr sz="2400" spc="-15" dirty="0">
                <a:latin typeface="Calibri"/>
                <a:cs typeface="Calibri"/>
              </a:rPr>
              <a:t>e</a:t>
            </a:r>
            <a:r>
              <a:rPr sz="2400" spc="-10" dirty="0">
                <a:latin typeface="Calibri"/>
                <a:cs typeface="Calibri"/>
              </a:rPr>
              <a:t> </a:t>
            </a:r>
            <a:r>
              <a:rPr sz="2400" spc="-50" dirty="0">
                <a:latin typeface="Calibri"/>
                <a:cs typeface="Calibri"/>
              </a:rPr>
              <a:t>f</a:t>
            </a:r>
            <a:r>
              <a:rPr sz="2400" spc="-10" dirty="0">
                <a:latin typeface="Calibri"/>
                <a:cs typeface="Calibri"/>
              </a:rPr>
              <a:t>o</a:t>
            </a:r>
            <a:r>
              <a:rPr sz="2400" dirty="0">
                <a:latin typeface="Calibri"/>
                <a:cs typeface="Calibri"/>
              </a:rPr>
              <a:t>ll</a:t>
            </a:r>
            <a:r>
              <a:rPr sz="2400" spc="-20" dirty="0">
                <a:latin typeface="Calibri"/>
                <a:cs typeface="Calibri"/>
              </a:rPr>
              <a:t>ow</a:t>
            </a:r>
            <a:r>
              <a:rPr sz="2400" dirty="0">
                <a:latin typeface="Calibri"/>
                <a:cs typeface="Calibri"/>
              </a:rPr>
              <a:t>i</a:t>
            </a:r>
            <a:r>
              <a:rPr sz="2400" spc="-5" dirty="0">
                <a:latin typeface="Calibri"/>
                <a:cs typeface="Calibri"/>
              </a:rPr>
              <a:t>n</a:t>
            </a:r>
            <a:r>
              <a:rPr sz="2400" spc="-15" dirty="0">
                <a:latin typeface="Calibri"/>
                <a:cs typeface="Calibri"/>
              </a:rPr>
              <a:t>g</a:t>
            </a:r>
            <a:r>
              <a:rPr sz="2400" spc="-5" dirty="0">
                <a:latin typeface="Calibri"/>
                <a:cs typeface="Calibri"/>
              </a:rPr>
              <a:t> </a:t>
            </a:r>
            <a:r>
              <a:rPr sz="2400" dirty="0">
                <a:latin typeface="Calibri"/>
                <a:cs typeface="Calibri"/>
              </a:rPr>
              <a:t>i</a:t>
            </a:r>
            <a:r>
              <a:rPr sz="2400" spc="-15" dirty="0">
                <a:latin typeface="Calibri"/>
                <a:cs typeface="Calibri"/>
              </a:rPr>
              <a:t>n</a:t>
            </a:r>
            <a:r>
              <a:rPr sz="2400" spc="-50" dirty="0">
                <a:latin typeface="Calibri"/>
                <a:cs typeface="Calibri"/>
              </a:rPr>
              <a:t>f</a:t>
            </a:r>
            <a:r>
              <a:rPr sz="2400" spc="-10" dirty="0">
                <a:latin typeface="Calibri"/>
                <a:cs typeface="Calibri"/>
              </a:rPr>
              <a:t>o</a:t>
            </a:r>
            <a:r>
              <a:rPr sz="2400" spc="-15" dirty="0">
                <a:latin typeface="Calibri"/>
                <a:cs typeface="Calibri"/>
              </a:rPr>
              <a:t>rm</a:t>
            </a:r>
            <a:r>
              <a:rPr sz="2400" spc="-40" dirty="0">
                <a:latin typeface="Calibri"/>
                <a:cs typeface="Calibri"/>
              </a:rPr>
              <a:t>a</a:t>
            </a:r>
            <a:r>
              <a:rPr sz="2400" spc="-10" dirty="0">
                <a:latin typeface="Calibri"/>
                <a:cs typeface="Calibri"/>
              </a:rPr>
              <a:t>t</a:t>
            </a:r>
            <a:r>
              <a:rPr sz="2400" dirty="0">
                <a:latin typeface="Calibri"/>
                <a:cs typeface="Calibri"/>
              </a:rPr>
              <a:t>i</a:t>
            </a:r>
            <a:r>
              <a:rPr sz="2400" spc="-10" dirty="0">
                <a:latin typeface="Calibri"/>
                <a:cs typeface="Calibri"/>
              </a:rPr>
              <a:t>o</a:t>
            </a:r>
            <a:r>
              <a:rPr sz="2400" spc="-5" dirty="0">
                <a:latin typeface="Calibri"/>
                <a:cs typeface="Calibri"/>
              </a:rPr>
              <a:t>n</a:t>
            </a:r>
            <a:r>
              <a:rPr sz="2400" spc="-10" dirty="0">
                <a:latin typeface="Calibri"/>
                <a:cs typeface="Calibri"/>
              </a:rPr>
              <a:t>:</a:t>
            </a:r>
            <a:endParaRPr sz="2400" dirty="0">
              <a:latin typeface="Calibri"/>
              <a:cs typeface="Calibri"/>
            </a:endParaRPr>
          </a:p>
          <a:p>
            <a:pPr marL="756285" lvl="1" indent="-286385">
              <a:lnSpc>
                <a:spcPct val="100000"/>
              </a:lnSpc>
              <a:spcBef>
                <a:spcPts val="575"/>
              </a:spcBef>
              <a:buFont typeface="Arial"/>
              <a:buChar char="–"/>
              <a:tabLst>
                <a:tab pos="756920" algn="l"/>
              </a:tabLst>
            </a:pPr>
            <a:r>
              <a:rPr sz="2400" b="1" spc="-10" dirty="0">
                <a:latin typeface="Calibri"/>
                <a:cs typeface="Calibri"/>
              </a:rPr>
              <a:t>P</a:t>
            </a:r>
            <a:r>
              <a:rPr sz="2400" b="1" spc="-30" dirty="0">
                <a:latin typeface="Calibri"/>
                <a:cs typeface="Calibri"/>
              </a:rPr>
              <a:t>r</a:t>
            </a:r>
            <a:r>
              <a:rPr sz="2400" b="1" spc="-10" dirty="0">
                <a:latin typeface="Calibri"/>
                <a:cs typeface="Calibri"/>
              </a:rPr>
              <a:t>o</a:t>
            </a:r>
            <a:r>
              <a:rPr sz="2400" b="1" spc="-15" dirty="0">
                <a:latin typeface="Calibri"/>
                <a:cs typeface="Calibri"/>
              </a:rPr>
              <a:t>g</a:t>
            </a:r>
            <a:r>
              <a:rPr sz="2400" b="1" spc="-50" dirty="0">
                <a:latin typeface="Calibri"/>
                <a:cs typeface="Calibri"/>
              </a:rPr>
              <a:t>r</a:t>
            </a:r>
            <a:r>
              <a:rPr sz="2400" b="1" spc="-15" dirty="0">
                <a:latin typeface="Calibri"/>
                <a:cs typeface="Calibri"/>
              </a:rPr>
              <a:t>a</a:t>
            </a:r>
            <a:r>
              <a:rPr sz="2400" b="1" dirty="0">
                <a:latin typeface="Calibri"/>
                <a:cs typeface="Calibri"/>
              </a:rPr>
              <a:t>m</a:t>
            </a:r>
            <a:r>
              <a:rPr sz="2400" b="1" spc="-35" dirty="0">
                <a:latin typeface="Calibri"/>
                <a:cs typeface="Calibri"/>
              </a:rPr>
              <a:t> </a:t>
            </a:r>
            <a:r>
              <a:rPr sz="2400" b="1" spc="-20" dirty="0">
                <a:latin typeface="Calibri"/>
                <a:cs typeface="Calibri"/>
              </a:rPr>
              <a:t>d</a:t>
            </a:r>
            <a:r>
              <a:rPr sz="2400" b="1" dirty="0">
                <a:latin typeface="Calibri"/>
                <a:cs typeface="Calibri"/>
              </a:rPr>
              <a:t>esc</a:t>
            </a:r>
            <a:r>
              <a:rPr sz="2400" b="1" spc="-5" dirty="0">
                <a:latin typeface="Calibri"/>
                <a:cs typeface="Calibri"/>
              </a:rPr>
              <a:t>r</a:t>
            </a:r>
            <a:r>
              <a:rPr sz="2400" b="1" spc="-15" dirty="0">
                <a:latin typeface="Calibri"/>
                <a:cs typeface="Calibri"/>
              </a:rPr>
              <a:t>i</a:t>
            </a:r>
            <a:r>
              <a:rPr sz="2400" b="1" spc="-35" dirty="0">
                <a:latin typeface="Calibri"/>
                <a:cs typeface="Calibri"/>
              </a:rPr>
              <a:t>p</a:t>
            </a:r>
            <a:r>
              <a:rPr sz="2400" b="1" spc="-15" dirty="0">
                <a:latin typeface="Calibri"/>
                <a:cs typeface="Calibri"/>
              </a:rPr>
              <a:t>ti</a:t>
            </a:r>
            <a:r>
              <a:rPr sz="2400" b="1" spc="-10" dirty="0">
                <a:latin typeface="Calibri"/>
                <a:cs typeface="Calibri"/>
              </a:rPr>
              <a:t>on</a:t>
            </a:r>
            <a:endParaRPr sz="2400" dirty="0">
              <a:latin typeface="Calibri"/>
              <a:cs typeface="Calibri"/>
            </a:endParaRPr>
          </a:p>
          <a:p>
            <a:pPr marL="756285" lvl="1" indent="-286385">
              <a:lnSpc>
                <a:spcPct val="100000"/>
              </a:lnSpc>
              <a:spcBef>
                <a:spcPts val="575"/>
              </a:spcBef>
              <a:buFont typeface="Arial"/>
              <a:buChar char="–"/>
              <a:tabLst>
                <a:tab pos="756920" algn="l"/>
              </a:tabLst>
            </a:pPr>
            <a:r>
              <a:rPr sz="2400" b="1" spc="-5" dirty="0">
                <a:latin typeface="Calibri"/>
                <a:cs typeface="Calibri"/>
              </a:rPr>
              <a:t>A</a:t>
            </a:r>
            <a:r>
              <a:rPr sz="2400" b="1" spc="-25" dirty="0">
                <a:latin typeface="Calibri"/>
                <a:cs typeface="Calibri"/>
              </a:rPr>
              <a:t>w</a:t>
            </a:r>
            <a:r>
              <a:rPr sz="2400" b="1" spc="-15" dirty="0">
                <a:latin typeface="Calibri"/>
                <a:cs typeface="Calibri"/>
              </a:rPr>
              <a:t>a</a:t>
            </a:r>
            <a:r>
              <a:rPr sz="2400" b="1" spc="-30" dirty="0">
                <a:latin typeface="Calibri"/>
                <a:cs typeface="Calibri"/>
              </a:rPr>
              <a:t>r</a:t>
            </a:r>
            <a:r>
              <a:rPr sz="2400" b="1" spc="-15" dirty="0">
                <a:latin typeface="Calibri"/>
                <a:cs typeface="Calibri"/>
              </a:rPr>
              <a:t>d</a:t>
            </a:r>
            <a:r>
              <a:rPr sz="2400" b="1" spc="-20" dirty="0">
                <a:latin typeface="Calibri"/>
                <a:cs typeface="Calibri"/>
              </a:rPr>
              <a:t> </a:t>
            </a:r>
            <a:r>
              <a:rPr sz="2400" b="1" spc="-15" dirty="0">
                <a:latin typeface="Calibri"/>
                <a:cs typeface="Calibri"/>
              </a:rPr>
              <a:t>i</a:t>
            </a:r>
            <a:r>
              <a:rPr sz="2400" b="1" spc="-35" dirty="0">
                <a:latin typeface="Calibri"/>
                <a:cs typeface="Calibri"/>
              </a:rPr>
              <a:t>n</a:t>
            </a:r>
            <a:r>
              <a:rPr sz="2400" b="1" spc="-40" dirty="0">
                <a:latin typeface="Calibri"/>
                <a:cs typeface="Calibri"/>
              </a:rPr>
              <a:t>f</a:t>
            </a:r>
            <a:r>
              <a:rPr sz="2400" b="1" spc="-10" dirty="0">
                <a:latin typeface="Calibri"/>
                <a:cs typeface="Calibri"/>
              </a:rPr>
              <a:t>o</a:t>
            </a:r>
            <a:r>
              <a:rPr sz="2400" b="1" spc="-5" dirty="0">
                <a:latin typeface="Calibri"/>
                <a:cs typeface="Calibri"/>
              </a:rPr>
              <a:t>r</a:t>
            </a:r>
            <a:r>
              <a:rPr sz="2400" b="1" dirty="0">
                <a:latin typeface="Calibri"/>
                <a:cs typeface="Calibri"/>
              </a:rPr>
              <a:t>m</a:t>
            </a:r>
            <a:r>
              <a:rPr sz="2400" b="1" spc="-40" dirty="0">
                <a:latin typeface="Calibri"/>
                <a:cs typeface="Calibri"/>
              </a:rPr>
              <a:t>a</a:t>
            </a:r>
            <a:r>
              <a:rPr sz="2400" b="1" spc="-15" dirty="0">
                <a:latin typeface="Calibri"/>
                <a:cs typeface="Calibri"/>
              </a:rPr>
              <a:t>ti</a:t>
            </a:r>
            <a:r>
              <a:rPr sz="2400" b="1" spc="-10" dirty="0">
                <a:latin typeface="Calibri"/>
                <a:cs typeface="Calibri"/>
              </a:rPr>
              <a:t>o</a:t>
            </a:r>
            <a:r>
              <a:rPr sz="2400" b="1" spc="-15" dirty="0">
                <a:latin typeface="Calibri"/>
                <a:cs typeface="Calibri"/>
              </a:rPr>
              <a:t>n</a:t>
            </a:r>
            <a:endParaRPr sz="2400" dirty="0">
              <a:latin typeface="Calibri"/>
              <a:cs typeface="Calibri"/>
            </a:endParaRPr>
          </a:p>
          <a:p>
            <a:pPr marL="756285" lvl="1" indent="-286385">
              <a:lnSpc>
                <a:spcPct val="100000"/>
              </a:lnSpc>
              <a:spcBef>
                <a:spcPts val="575"/>
              </a:spcBef>
              <a:buFont typeface="Arial"/>
              <a:buChar char="–"/>
              <a:tabLst>
                <a:tab pos="756920" algn="l"/>
              </a:tabLst>
            </a:pPr>
            <a:r>
              <a:rPr sz="2400" b="1" spc="-10" dirty="0">
                <a:latin typeface="Calibri"/>
                <a:cs typeface="Calibri"/>
              </a:rPr>
              <a:t>E</a:t>
            </a:r>
            <a:r>
              <a:rPr sz="2400" b="1" spc="-15" dirty="0">
                <a:latin typeface="Calibri"/>
                <a:cs typeface="Calibri"/>
              </a:rPr>
              <a:t>ligibility</a:t>
            </a:r>
            <a:r>
              <a:rPr sz="2400" b="1" dirty="0">
                <a:latin typeface="Calibri"/>
                <a:cs typeface="Calibri"/>
              </a:rPr>
              <a:t> </a:t>
            </a:r>
            <a:r>
              <a:rPr sz="2400" b="1" spc="-30" dirty="0">
                <a:latin typeface="Calibri"/>
                <a:cs typeface="Calibri"/>
              </a:rPr>
              <a:t>r</a:t>
            </a:r>
            <a:r>
              <a:rPr sz="2400" b="1" dirty="0">
                <a:latin typeface="Calibri"/>
                <a:cs typeface="Calibri"/>
              </a:rPr>
              <a:t>e</a:t>
            </a:r>
            <a:r>
              <a:rPr sz="2400" b="1" spc="-20" dirty="0">
                <a:latin typeface="Calibri"/>
                <a:cs typeface="Calibri"/>
              </a:rPr>
              <a:t>qu</a:t>
            </a:r>
            <a:r>
              <a:rPr sz="2400" b="1" spc="-5" dirty="0">
                <a:latin typeface="Calibri"/>
                <a:cs typeface="Calibri"/>
              </a:rPr>
              <a:t>i</a:t>
            </a:r>
            <a:r>
              <a:rPr sz="2400" b="1" spc="-30" dirty="0">
                <a:latin typeface="Calibri"/>
                <a:cs typeface="Calibri"/>
              </a:rPr>
              <a:t>r</a:t>
            </a:r>
            <a:r>
              <a:rPr sz="2400" b="1" dirty="0">
                <a:latin typeface="Calibri"/>
                <a:cs typeface="Calibri"/>
              </a:rPr>
              <a:t>eme</a:t>
            </a:r>
            <a:r>
              <a:rPr sz="2400" b="1" spc="-45" dirty="0">
                <a:latin typeface="Calibri"/>
                <a:cs typeface="Calibri"/>
              </a:rPr>
              <a:t>n</a:t>
            </a:r>
            <a:r>
              <a:rPr sz="2400" b="1" spc="-15" dirty="0">
                <a:latin typeface="Calibri"/>
                <a:cs typeface="Calibri"/>
              </a:rPr>
              <a:t>t</a:t>
            </a:r>
            <a:r>
              <a:rPr sz="2400" b="1" spc="-10" dirty="0">
                <a:latin typeface="Calibri"/>
                <a:cs typeface="Calibri"/>
              </a:rPr>
              <a:t>s</a:t>
            </a:r>
            <a:endParaRPr sz="2400" dirty="0">
              <a:latin typeface="Calibri"/>
              <a:cs typeface="Calibri"/>
            </a:endParaRPr>
          </a:p>
          <a:p>
            <a:pPr marL="756285" lvl="1" indent="-286385">
              <a:lnSpc>
                <a:spcPct val="100000"/>
              </a:lnSpc>
              <a:spcBef>
                <a:spcPts val="575"/>
              </a:spcBef>
              <a:buFont typeface="Arial"/>
              <a:buChar char="–"/>
              <a:tabLst>
                <a:tab pos="756920" algn="l"/>
              </a:tabLst>
            </a:pPr>
            <a:r>
              <a:rPr sz="2400" b="1" spc="-20" dirty="0">
                <a:latin typeface="Calibri"/>
                <a:cs typeface="Calibri"/>
              </a:rPr>
              <a:t>Appl</a:t>
            </a:r>
            <a:r>
              <a:rPr sz="2400" b="1" spc="-15" dirty="0">
                <a:latin typeface="Calibri"/>
                <a:cs typeface="Calibri"/>
              </a:rPr>
              <a:t>i</a:t>
            </a:r>
            <a:r>
              <a:rPr sz="2400" b="1" spc="-10" dirty="0">
                <a:latin typeface="Calibri"/>
                <a:cs typeface="Calibri"/>
              </a:rPr>
              <a:t>c</a:t>
            </a:r>
            <a:r>
              <a:rPr sz="2400" b="1" spc="-40" dirty="0">
                <a:latin typeface="Calibri"/>
                <a:cs typeface="Calibri"/>
              </a:rPr>
              <a:t>a</a:t>
            </a:r>
            <a:r>
              <a:rPr sz="2400" b="1" spc="-15" dirty="0">
                <a:latin typeface="Calibri"/>
                <a:cs typeface="Calibri"/>
              </a:rPr>
              <a:t>ti</a:t>
            </a:r>
            <a:r>
              <a:rPr sz="2400" b="1" spc="-10" dirty="0">
                <a:latin typeface="Calibri"/>
                <a:cs typeface="Calibri"/>
              </a:rPr>
              <a:t>o</a:t>
            </a:r>
            <a:r>
              <a:rPr sz="2400" b="1" spc="-15" dirty="0">
                <a:latin typeface="Calibri"/>
                <a:cs typeface="Calibri"/>
              </a:rPr>
              <a:t>n</a:t>
            </a:r>
            <a:r>
              <a:rPr sz="2400" b="1" spc="-10" dirty="0">
                <a:latin typeface="Calibri"/>
                <a:cs typeface="Calibri"/>
              </a:rPr>
              <a:t> </a:t>
            </a:r>
            <a:r>
              <a:rPr sz="2400" b="1" spc="-5" dirty="0">
                <a:latin typeface="Calibri"/>
                <a:cs typeface="Calibri"/>
              </a:rPr>
              <a:t>p</a:t>
            </a:r>
            <a:r>
              <a:rPr sz="2400" b="1" spc="-30" dirty="0">
                <a:latin typeface="Calibri"/>
                <a:cs typeface="Calibri"/>
              </a:rPr>
              <a:t>r</a:t>
            </a:r>
            <a:r>
              <a:rPr sz="2400" b="1" dirty="0">
                <a:latin typeface="Calibri"/>
                <a:cs typeface="Calibri"/>
              </a:rPr>
              <a:t>e</a:t>
            </a:r>
            <a:r>
              <a:rPr sz="2400" b="1" spc="-20" dirty="0">
                <a:latin typeface="Calibri"/>
                <a:cs typeface="Calibri"/>
              </a:rPr>
              <a:t>p</a:t>
            </a:r>
            <a:r>
              <a:rPr sz="2400" b="1" spc="-15" dirty="0">
                <a:latin typeface="Calibri"/>
                <a:cs typeface="Calibri"/>
              </a:rPr>
              <a:t>a</a:t>
            </a:r>
            <a:r>
              <a:rPr sz="2400" b="1" spc="-50" dirty="0">
                <a:latin typeface="Calibri"/>
                <a:cs typeface="Calibri"/>
              </a:rPr>
              <a:t>r</a:t>
            </a:r>
            <a:r>
              <a:rPr sz="2400" b="1" spc="-40" dirty="0">
                <a:latin typeface="Calibri"/>
                <a:cs typeface="Calibri"/>
              </a:rPr>
              <a:t>a</a:t>
            </a:r>
            <a:r>
              <a:rPr sz="2400" b="1" spc="-15" dirty="0">
                <a:latin typeface="Calibri"/>
                <a:cs typeface="Calibri"/>
              </a:rPr>
              <a:t>ti</a:t>
            </a:r>
            <a:r>
              <a:rPr sz="2400" b="1" spc="-10" dirty="0">
                <a:latin typeface="Calibri"/>
                <a:cs typeface="Calibri"/>
              </a:rPr>
              <a:t>o</a:t>
            </a:r>
            <a:r>
              <a:rPr sz="2400" b="1" spc="-15" dirty="0">
                <a:latin typeface="Calibri"/>
                <a:cs typeface="Calibri"/>
              </a:rPr>
              <a:t>n</a:t>
            </a:r>
            <a:endParaRPr sz="2400" dirty="0">
              <a:latin typeface="Calibri"/>
              <a:cs typeface="Calibri"/>
            </a:endParaRPr>
          </a:p>
          <a:p>
            <a:pPr marL="756285" lvl="1" indent="-286385">
              <a:lnSpc>
                <a:spcPct val="100000"/>
              </a:lnSpc>
              <a:spcBef>
                <a:spcPts val="575"/>
              </a:spcBef>
              <a:buFont typeface="Arial"/>
              <a:buChar char="–"/>
              <a:tabLst>
                <a:tab pos="756920" algn="l"/>
              </a:tabLst>
            </a:pPr>
            <a:r>
              <a:rPr sz="2400" b="1" spc="-10" dirty="0">
                <a:latin typeface="Calibri"/>
                <a:cs typeface="Calibri"/>
              </a:rPr>
              <a:t>S</a:t>
            </a:r>
            <a:r>
              <a:rPr sz="2400" b="1" spc="-20" dirty="0">
                <a:latin typeface="Calibri"/>
                <a:cs typeface="Calibri"/>
              </a:rPr>
              <a:t>ubm</a:t>
            </a:r>
            <a:r>
              <a:rPr sz="2400" b="1" spc="-15" dirty="0">
                <a:latin typeface="Calibri"/>
                <a:cs typeface="Calibri"/>
              </a:rPr>
              <a:t>i</a:t>
            </a:r>
            <a:r>
              <a:rPr sz="2400" b="1" spc="-10" dirty="0">
                <a:latin typeface="Calibri"/>
                <a:cs typeface="Calibri"/>
              </a:rPr>
              <a:t>ss</a:t>
            </a:r>
            <a:r>
              <a:rPr sz="2400" b="1" spc="-15" dirty="0">
                <a:latin typeface="Calibri"/>
                <a:cs typeface="Calibri"/>
              </a:rPr>
              <a:t>i</a:t>
            </a:r>
            <a:r>
              <a:rPr sz="2400" b="1" spc="-10" dirty="0">
                <a:latin typeface="Calibri"/>
                <a:cs typeface="Calibri"/>
              </a:rPr>
              <a:t>o</a:t>
            </a:r>
            <a:r>
              <a:rPr sz="2400" b="1" spc="-15" dirty="0">
                <a:latin typeface="Calibri"/>
                <a:cs typeface="Calibri"/>
              </a:rPr>
              <a:t>n</a:t>
            </a:r>
            <a:r>
              <a:rPr sz="2400" b="1" spc="-10" dirty="0">
                <a:latin typeface="Calibri"/>
                <a:cs typeface="Calibri"/>
              </a:rPr>
              <a:t> </a:t>
            </a:r>
            <a:r>
              <a:rPr sz="2400" b="1" spc="-15" dirty="0">
                <a:latin typeface="Calibri"/>
                <a:cs typeface="Calibri"/>
              </a:rPr>
              <a:t>in</a:t>
            </a:r>
            <a:r>
              <a:rPr sz="2400" b="1" spc="-35" dirty="0">
                <a:latin typeface="Calibri"/>
                <a:cs typeface="Calibri"/>
              </a:rPr>
              <a:t>s</a:t>
            </a:r>
            <a:r>
              <a:rPr sz="2400" b="1" spc="-5" dirty="0">
                <a:latin typeface="Calibri"/>
                <a:cs typeface="Calibri"/>
              </a:rPr>
              <a:t>tru</a:t>
            </a:r>
            <a:r>
              <a:rPr sz="2400" b="1" dirty="0">
                <a:latin typeface="Calibri"/>
                <a:cs typeface="Calibri"/>
              </a:rPr>
              <a:t>c</a:t>
            </a:r>
            <a:r>
              <a:rPr sz="2400" b="1" spc="-15" dirty="0">
                <a:latin typeface="Calibri"/>
                <a:cs typeface="Calibri"/>
              </a:rPr>
              <a:t>ti</a:t>
            </a:r>
            <a:r>
              <a:rPr sz="2400" b="1" spc="-10" dirty="0">
                <a:latin typeface="Calibri"/>
                <a:cs typeface="Calibri"/>
              </a:rPr>
              <a:t>o</a:t>
            </a:r>
            <a:r>
              <a:rPr sz="2400" b="1" spc="-20" dirty="0">
                <a:latin typeface="Calibri"/>
                <a:cs typeface="Calibri"/>
              </a:rPr>
              <a:t>ns</a:t>
            </a:r>
            <a:endParaRPr sz="2400" dirty="0">
              <a:latin typeface="Calibri"/>
              <a:cs typeface="Calibri"/>
            </a:endParaRPr>
          </a:p>
          <a:p>
            <a:pPr marL="756285" lvl="1" indent="-286385">
              <a:lnSpc>
                <a:spcPct val="100000"/>
              </a:lnSpc>
              <a:spcBef>
                <a:spcPts val="575"/>
              </a:spcBef>
              <a:buFont typeface="Arial"/>
              <a:buChar char="–"/>
              <a:tabLst>
                <a:tab pos="756920" algn="l"/>
              </a:tabLst>
            </a:pPr>
            <a:r>
              <a:rPr sz="2400" b="1" spc="-20" dirty="0">
                <a:latin typeface="Calibri"/>
                <a:cs typeface="Calibri"/>
              </a:rPr>
              <a:t>Ap</a:t>
            </a:r>
            <a:r>
              <a:rPr sz="2400" b="1" spc="-15" dirty="0">
                <a:latin typeface="Calibri"/>
                <a:cs typeface="Calibri"/>
              </a:rPr>
              <a:t>pli</a:t>
            </a:r>
            <a:r>
              <a:rPr sz="2400" b="1" spc="-20" dirty="0">
                <a:latin typeface="Calibri"/>
                <a:cs typeface="Calibri"/>
              </a:rPr>
              <a:t>c</a:t>
            </a:r>
            <a:r>
              <a:rPr sz="2400" b="1" spc="-40" dirty="0">
                <a:latin typeface="Calibri"/>
                <a:cs typeface="Calibri"/>
              </a:rPr>
              <a:t>a</a:t>
            </a:r>
            <a:r>
              <a:rPr sz="2400" b="1" spc="-15" dirty="0">
                <a:latin typeface="Calibri"/>
                <a:cs typeface="Calibri"/>
              </a:rPr>
              <a:t>ti</a:t>
            </a:r>
            <a:r>
              <a:rPr sz="2400" b="1" spc="-10" dirty="0">
                <a:latin typeface="Calibri"/>
                <a:cs typeface="Calibri"/>
              </a:rPr>
              <a:t>o</a:t>
            </a:r>
            <a:r>
              <a:rPr sz="2400" b="1" spc="-15" dirty="0">
                <a:latin typeface="Calibri"/>
                <a:cs typeface="Calibri"/>
              </a:rPr>
              <a:t>n</a:t>
            </a:r>
            <a:r>
              <a:rPr sz="2400" b="1" spc="-10" dirty="0">
                <a:latin typeface="Calibri"/>
                <a:cs typeface="Calibri"/>
              </a:rPr>
              <a:t> </a:t>
            </a:r>
            <a:r>
              <a:rPr sz="2400" b="1" spc="-30" dirty="0">
                <a:latin typeface="Calibri"/>
                <a:cs typeface="Calibri"/>
              </a:rPr>
              <a:t>r</a:t>
            </a:r>
            <a:r>
              <a:rPr sz="2400" b="1" spc="-10" dirty="0">
                <a:latin typeface="Calibri"/>
                <a:cs typeface="Calibri"/>
              </a:rPr>
              <a:t>e</a:t>
            </a:r>
            <a:r>
              <a:rPr sz="2400" b="1" dirty="0">
                <a:latin typeface="Calibri"/>
                <a:cs typeface="Calibri"/>
              </a:rPr>
              <a:t>v</a:t>
            </a:r>
            <a:r>
              <a:rPr sz="2400" b="1" spc="-5" dirty="0">
                <a:latin typeface="Calibri"/>
                <a:cs typeface="Calibri"/>
              </a:rPr>
              <a:t>i</a:t>
            </a:r>
            <a:r>
              <a:rPr sz="2400" b="1" spc="-10" dirty="0">
                <a:latin typeface="Calibri"/>
                <a:cs typeface="Calibri"/>
              </a:rPr>
              <a:t>e</a:t>
            </a:r>
            <a:r>
              <a:rPr sz="2400" b="1" dirty="0">
                <a:latin typeface="Calibri"/>
                <a:cs typeface="Calibri"/>
              </a:rPr>
              <a:t>w</a:t>
            </a:r>
            <a:r>
              <a:rPr sz="2400" b="1" spc="-15" dirty="0">
                <a:latin typeface="Calibri"/>
                <a:cs typeface="Calibri"/>
              </a:rPr>
              <a:t> </a:t>
            </a:r>
            <a:r>
              <a:rPr sz="2400" b="1" dirty="0">
                <a:latin typeface="Calibri"/>
                <a:cs typeface="Calibri"/>
              </a:rPr>
              <a:t>c</a:t>
            </a:r>
            <a:r>
              <a:rPr sz="2400" b="1" spc="-5" dirty="0">
                <a:latin typeface="Calibri"/>
                <a:cs typeface="Calibri"/>
              </a:rPr>
              <a:t>r</a:t>
            </a:r>
            <a:r>
              <a:rPr sz="2400" b="1" spc="-15" dirty="0">
                <a:latin typeface="Calibri"/>
                <a:cs typeface="Calibri"/>
              </a:rPr>
              <a:t>i</a:t>
            </a:r>
            <a:r>
              <a:rPr sz="2400" b="1" spc="-40" dirty="0">
                <a:latin typeface="Calibri"/>
                <a:cs typeface="Calibri"/>
              </a:rPr>
              <a:t>t</a:t>
            </a:r>
            <a:r>
              <a:rPr sz="2400" b="1" dirty="0">
                <a:latin typeface="Calibri"/>
                <a:cs typeface="Calibri"/>
              </a:rPr>
              <a:t>e</a:t>
            </a:r>
            <a:r>
              <a:rPr sz="2400" b="1" spc="-5" dirty="0">
                <a:latin typeface="Calibri"/>
                <a:cs typeface="Calibri"/>
              </a:rPr>
              <a:t>r</a:t>
            </a:r>
            <a:r>
              <a:rPr sz="2400" b="1" spc="-15" dirty="0">
                <a:latin typeface="Calibri"/>
                <a:cs typeface="Calibri"/>
              </a:rPr>
              <a:t>ia</a:t>
            </a:r>
            <a:endParaRPr sz="2400" dirty="0">
              <a:latin typeface="Calibri"/>
              <a:cs typeface="Calibri"/>
            </a:endParaRPr>
          </a:p>
        </p:txBody>
      </p:sp>
      <p:sp>
        <p:nvSpPr>
          <p:cNvPr id="5" name="TextBox 4"/>
          <p:cNvSpPr txBox="1"/>
          <p:nvPr/>
        </p:nvSpPr>
        <p:spPr>
          <a:xfrm>
            <a:off x="6553200" y="810340"/>
            <a:ext cx="2422715" cy="276999"/>
          </a:xfrm>
          <a:prstGeom prst="rect">
            <a:avLst/>
          </a:prstGeom>
          <a:noFill/>
        </p:spPr>
        <p:txBody>
          <a:bodyPr wrap="none" rtlCol="0">
            <a:spAutoFit/>
          </a:bodyPr>
          <a:lstStyle/>
          <a:p>
            <a:r>
              <a:rPr lang="en-US" sz="1200" dirty="0"/>
              <a:t>* Changes </a:t>
            </a:r>
            <a:r>
              <a:rPr lang="en-US" sz="1200" dirty="0" err="1"/>
              <a:t>yr</a:t>
            </a:r>
            <a:r>
              <a:rPr lang="en-US" sz="1200" dirty="0"/>
              <a:t>-to-yr., correct for 2019</a:t>
            </a:r>
          </a:p>
        </p:txBody>
      </p:sp>
      <p:sp>
        <p:nvSpPr>
          <p:cNvPr id="6" name="TextBox 5">
            <a:extLst>
              <a:ext uri="{FF2B5EF4-FFF2-40B4-BE49-F238E27FC236}">
                <a16:creationId xmlns:a16="http://schemas.microsoft.com/office/drawing/2014/main" id="{9E91A62B-ADA1-544C-A2C9-09AE6F8FD7DE}"/>
              </a:ext>
            </a:extLst>
          </p:cNvPr>
          <p:cNvSpPr txBox="1"/>
          <p:nvPr/>
        </p:nvSpPr>
        <p:spPr>
          <a:xfrm>
            <a:off x="228600" y="5413490"/>
            <a:ext cx="5402120" cy="1200329"/>
          </a:xfrm>
          <a:prstGeom prst="rect">
            <a:avLst/>
          </a:prstGeom>
          <a:noFill/>
        </p:spPr>
        <p:txBody>
          <a:bodyPr wrap="none" rtlCol="0">
            <a:spAutoFit/>
          </a:bodyPr>
          <a:lstStyle/>
          <a:p>
            <a:r>
              <a:rPr lang="en-US" dirty="0"/>
              <a:t>Note official video tutorials at https://</a:t>
            </a:r>
            <a:r>
              <a:rPr lang="en-US" dirty="0" err="1"/>
              <a:t>www.nsfgrfp.org</a:t>
            </a:r>
            <a:r>
              <a:rPr lang="en-US" dirty="0"/>
              <a:t>/</a:t>
            </a:r>
          </a:p>
          <a:p>
            <a:r>
              <a:rPr lang="en-US" dirty="0"/>
              <a:t>1 . Eligibility</a:t>
            </a:r>
          </a:p>
          <a:p>
            <a:r>
              <a:rPr lang="en-US" dirty="0"/>
              <a:t>2. Application tutorial</a:t>
            </a:r>
          </a:p>
          <a:p>
            <a:r>
              <a:rPr lang="en-US" dirty="0"/>
              <a:t>3. Webinars (now concluded, but videos available)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671195">
              <a:lnSpc>
                <a:spcPct val="100000"/>
              </a:lnSpc>
              <a:tabLst>
                <a:tab pos="2186305" algn="l"/>
                <a:tab pos="8187690" algn="l"/>
              </a:tabLst>
            </a:pPr>
            <a:r>
              <a:rPr sz="4400" dirty="0"/>
              <a:t> 	</a:t>
            </a:r>
            <a:r>
              <a:rPr sz="4400" spc="5" dirty="0"/>
              <a:t>G</a:t>
            </a:r>
            <a:r>
              <a:rPr sz="4400" spc="-5" dirty="0"/>
              <a:t>R</a:t>
            </a:r>
            <a:r>
              <a:rPr sz="4400" dirty="0"/>
              <a:t>FP</a:t>
            </a:r>
            <a:r>
              <a:rPr sz="4400" spc="-10" dirty="0"/>
              <a:t> </a:t>
            </a:r>
            <a:r>
              <a:rPr sz="4400" spc="-5" dirty="0"/>
              <a:t>Eli</a:t>
            </a:r>
            <a:r>
              <a:rPr sz="4400" dirty="0"/>
              <a:t>g</a:t>
            </a:r>
            <a:r>
              <a:rPr sz="4400" spc="-5" dirty="0"/>
              <a:t>i</a:t>
            </a:r>
            <a:r>
              <a:rPr sz="4400" dirty="0"/>
              <a:t>b</a:t>
            </a:r>
            <a:r>
              <a:rPr sz="4400" spc="-5" dirty="0"/>
              <a:t>ili</a:t>
            </a:r>
            <a:r>
              <a:rPr sz="4400" dirty="0"/>
              <a:t>ty 	</a:t>
            </a:r>
            <a:endParaRPr sz="4400"/>
          </a:p>
        </p:txBody>
      </p:sp>
      <p:sp>
        <p:nvSpPr>
          <p:cNvPr id="3" name="object 3"/>
          <p:cNvSpPr txBox="1"/>
          <p:nvPr/>
        </p:nvSpPr>
        <p:spPr>
          <a:xfrm>
            <a:off x="307340" y="838200"/>
            <a:ext cx="6703060" cy="5581015"/>
          </a:xfrm>
          <a:prstGeom prst="rect">
            <a:avLst/>
          </a:prstGeom>
        </p:spPr>
        <p:txBody>
          <a:bodyPr vert="horz" wrap="square" lIns="0" tIns="0" rIns="0" bIns="0" rtlCol="0">
            <a:spAutoFit/>
          </a:bodyPr>
          <a:lstStyle/>
          <a:p>
            <a:pPr marL="355600" indent="-342900">
              <a:lnSpc>
                <a:spcPct val="100000"/>
              </a:lnSpc>
              <a:buFont typeface="Arial"/>
              <a:buChar char="•"/>
              <a:tabLst>
                <a:tab pos="355600" algn="l"/>
              </a:tabLst>
            </a:pPr>
            <a:r>
              <a:rPr sz="2000" spc="-60" dirty="0">
                <a:latin typeface="Calibri"/>
                <a:cs typeface="Calibri"/>
              </a:rPr>
              <a:t>U</a:t>
            </a:r>
            <a:r>
              <a:rPr sz="2000" spc="-10" dirty="0">
                <a:latin typeface="Calibri"/>
                <a:cs typeface="Calibri"/>
              </a:rPr>
              <a:t>.</a:t>
            </a:r>
            <a:r>
              <a:rPr sz="2000" dirty="0">
                <a:latin typeface="Calibri"/>
                <a:cs typeface="Calibri"/>
              </a:rPr>
              <a:t>S.</a:t>
            </a:r>
            <a:r>
              <a:rPr sz="2000" spc="-25" dirty="0">
                <a:latin typeface="Calibri"/>
                <a:cs typeface="Calibri"/>
              </a:rPr>
              <a:t> </a:t>
            </a:r>
            <a:r>
              <a:rPr sz="2000" spc="-10" dirty="0">
                <a:latin typeface="Calibri"/>
                <a:cs typeface="Calibri"/>
              </a:rPr>
              <a:t>c</a:t>
            </a:r>
            <a:r>
              <a:rPr sz="2000" dirty="0">
                <a:latin typeface="Calibri"/>
                <a:cs typeface="Calibri"/>
              </a:rPr>
              <a:t>iti</a:t>
            </a:r>
            <a:r>
              <a:rPr sz="2000" spc="-50" dirty="0">
                <a:latin typeface="Calibri"/>
                <a:cs typeface="Calibri"/>
              </a:rPr>
              <a:t>z</a:t>
            </a:r>
            <a:r>
              <a:rPr sz="2000" spc="-10" dirty="0">
                <a:latin typeface="Calibri"/>
                <a:cs typeface="Calibri"/>
              </a:rPr>
              <a:t>e</a:t>
            </a:r>
            <a:r>
              <a:rPr sz="2000" spc="-5" dirty="0">
                <a:latin typeface="Calibri"/>
                <a:cs typeface="Calibri"/>
              </a:rPr>
              <a:t>n</a:t>
            </a:r>
            <a:r>
              <a:rPr sz="2000" dirty="0">
                <a:latin typeface="Calibri"/>
                <a:cs typeface="Calibri"/>
              </a:rPr>
              <a:t>s</a:t>
            </a:r>
            <a:r>
              <a:rPr sz="2000" spc="-20" dirty="0">
                <a:latin typeface="Calibri"/>
                <a:cs typeface="Calibri"/>
              </a:rPr>
              <a:t> </a:t>
            </a:r>
            <a:r>
              <a:rPr sz="2000" dirty="0">
                <a:latin typeface="Calibri"/>
                <a:cs typeface="Calibri"/>
              </a:rPr>
              <a:t>a</a:t>
            </a:r>
            <a:r>
              <a:rPr sz="2000" spc="-5" dirty="0">
                <a:latin typeface="Calibri"/>
                <a:cs typeface="Calibri"/>
              </a:rPr>
              <a:t>n</a:t>
            </a:r>
            <a:r>
              <a:rPr sz="2000" dirty="0">
                <a:latin typeface="Calibri"/>
                <a:cs typeface="Calibri"/>
              </a:rPr>
              <a:t>d</a:t>
            </a:r>
            <a:r>
              <a:rPr sz="2000" spc="-5" dirty="0">
                <a:latin typeface="Calibri"/>
                <a:cs typeface="Calibri"/>
              </a:rPr>
              <a:t> </a:t>
            </a:r>
            <a:r>
              <a:rPr sz="2000" spc="-20" dirty="0">
                <a:latin typeface="Calibri"/>
                <a:cs typeface="Calibri"/>
              </a:rPr>
              <a:t>p</a:t>
            </a:r>
            <a:r>
              <a:rPr sz="2000" spc="-10" dirty="0">
                <a:latin typeface="Calibri"/>
                <a:cs typeface="Calibri"/>
              </a:rPr>
              <a:t>e</a:t>
            </a:r>
            <a:r>
              <a:rPr sz="2000" spc="-15" dirty="0">
                <a:latin typeface="Calibri"/>
                <a:cs typeface="Calibri"/>
              </a:rPr>
              <a:t>rm</a:t>
            </a:r>
            <a:r>
              <a:rPr sz="2000" dirty="0">
                <a:latin typeface="Calibri"/>
                <a:cs typeface="Calibri"/>
              </a:rPr>
              <a:t>a</a:t>
            </a:r>
            <a:r>
              <a:rPr sz="2000" spc="-20" dirty="0">
                <a:latin typeface="Calibri"/>
                <a:cs typeface="Calibri"/>
              </a:rPr>
              <a:t>n</a:t>
            </a:r>
            <a:r>
              <a:rPr sz="2000" spc="-10" dirty="0">
                <a:latin typeface="Calibri"/>
                <a:cs typeface="Calibri"/>
              </a:rPr>
              <a:t>e</a:t>
            </a:r>
            <a:r>
              <a:rPr sz="2000" spc="-25" dirty="0">
                <a:latin typeface="Calibri"/>
                <a:cs typeface="Calibri"/>
              </a:rPr>
              <a:t>n</a:t>
            </a:r>
            <a:r>
              <a:rPr sz="2000" spc="-10" dirty="0">
                <a:latin typeface="Calibri"/>
                <a:cs typeface="Calibri"/>
              </a:rPr>
              <a:t>t</a:t>
            </a:r>
            <a:r>
              <a:rPr sz="2000" spc="-15" dirty="0">
                <a:latin typeface="Calibri"/>
                <a:cs typeface="Calibri"/>
              </a:rPr>
              <a:t> </a:t>
            </a:r>
            <a:r>
              <a:rPr sz="2000" spc="-45" dirty="0">
                <a:latin typeface="Calibri"/>
                <a:cs typeface="Calibri"/>
              </a:rPr>
              <a:t>r</a:t>
            </a:r>
            <a:r>
              <a:rPr sz="2000" spc="-10" dirty="0">
                <a:latin typeface="Calibri"/>
                <a:cs typeface="Calibri"/>
              </a:rPr>
              <a:t>e</a:t>
            </a:r>
            <a:r>
              <a:rPr sz="2000" spc="-5" dirty="0">
                <a:latin typeface="Calibri"/>
                <a:cs typeface="Calibri"/>
              </a:rPr>
              <a:t>s</a:t>
            </a:r>
            <a:r>
              <a:rPr sz="2000" dirty="0">
                <a:latin typeface="Calibri"/>
                <a:cs typeface="Calibri"/>
              </a:rPr>
              <a:t>i</a:t>
            </a:r>
            <a:r>
              <a:rPr sz="2000" spc="-20" dirty="0">
                <a:latin typeface="Calibri"/>
                <a:cs typeface="Calibri"/>
              </a:rPr>
              <a:t>d</a:t>
            </a:r>
            <a:r>
              <a:rPr sz="2000" spc="-10" dirty="0">
                <a:latin typeface="Calibri"/>
                <a:cs typeface="Calibri"/>
              </a:rPr>
              <a:t>e</a:t>
            </a:r>
            <a:r>
              <a:rPr sz="2000" spc="-25" dirty="0">
                <a:latin typeface="Calibri"/>
                <a:cs typeface="Calibri"/>
              </a:rPr>
              <a:t>n</a:t>
            </a:r>
            <a:r>
              <a:rPr sz="2000" dirty="0">
                <a:latin typeface="Calibri"/>
                <a:cs typeface="Calibri"/>
              </a:rPr>
              <a:t>ts</a:t>
            </a:r>
          </a:p>
          <a:p>
            <a:pPr marL="355600" indent="-342900">
              <a:lnSpc>
                <a:spcPct val="100000"/>
              </a:lnSpc>
              <a:spcBef>
                <a:spcPts val="575"/>
              </a:spcBef>
              <a:buFont typeface="Arial"/>
              <a:buChar char="•"/>
              <a:tabLst>
                <a:tab pos="355600" algn="l"/>
              </a:tabLst>
            </a:pPr>
            <a:r>
              <a:rPr sz="2000" spc="-35" dirty="0">
                <a:latin typeface="Calibri"/>
                <a:cs typeface="Calibri"/>
              </a:rPr>
              <a:t>E</a:t>
            </a:r>
            <a:r>
              <a:rPr sz="2000" spc="-10" dirty="0">
                <a:latin typeface="Calibri"/>
                <a:cs typeface="Calibri"/>
              </a:rPr>
              <a:t>arly</a:t>
            </a:r>
            <a:r>
              <a:rPr sz="2000" spc="-5" dirty="0">
                <a:latin typeface="Calibri"/>
                <a:cs typeface="Calibri"/>
              </a:rPr>
              <a:t>-</a:t>
            </a:r>
            <a:r>
              <a:rPr sz="2000" spc="-35" dirty="0">
                <a:latin typeface="Calibri"/>
                <a:cs typeface="Calibri"/>
              </a:rPr>
              <a:t>c</a:t>
            </a:r>
            <a:r>
              <a:rPr sz="2000" dirty="0">
                <a:latin typeface="Calibri"/>
                <a:cs typeface="Calibri"/>
              </a:rPr>
              <a:t>a</a:t>
            </a:r>
            <a:r>
              <a:rPr sz="2000" spc="-45" dirty="0">
                <a:latin typeface="Calibri"/>
                <a:cs typeface="Calibri"/>
              </a:rPr>
              <a:t>r</a:t>
            </a:r>
            <a:r>
              <a:rPr sz="2000" spc="-10" dirty="0">
                <a:latin typeface="Calibri"/>
                <a:cs typeface="Calibri"/>
              </a:rPr>
              <a:t>eer:</a:t>
            </a:r>
            <a:r>
              <a:rPr sz="2000" spc="-25" dirty="0">
                <a:latin typeface="Calibri"/>
                <a:cs typeface="Calibri"/>
              </a:rPr>
              <a:t> </a:t>
            </a:r>
            <a:r>
              <a:rPr sz="2000" spc="-5" dirty="0">
                <a:latin typeface="Calibri"/>
                <a:cs typeface="Calibri"/>
              </a:rPr>
              <a:t>und</a:t>
            </a:r>
            <a:r>
              <a:rPr sz="2000" spc="5" dirty="0">
                <a:latin typeface="Calibri"/>
                <a:cs typeface="Calibri"/>
              </a:rPr>
              <a:t>e</a:t>
            </a:r>
            <a:r>
              <a:rPr sz="2000" spc="-45" dirty="0">
                <a:latin typeface="Calibri"/>
                <a:cs typeface="Calibri"/>
              </a:rPr>
              <a:t>r</a:t>
            </a:r>
            <a:r>
              <a:rPr sz="2000" spc="-20" dirty="0">
                <a:latin typeface="Calibri"/>
                <a:cs typeface="Calibri"/>
              </a:rPr>
              <a:t>g</a:t>
            </a:r>
            <a:r>
              <a:rPr sz="2000" spc="-55" dirty="0">
                <a:latin typeface="Calibri"/>
                <a:cs typeface="Calibri"/>
              </a:rPr>
              <a:t>r</a:t>
            </a:r>
            <a:r>
              <a:rPr sz="2000" dirty="0">
                <a:latin typeface="Calibri"/>
                <a:cs typeface="Calibri"/>
              </a:rPr>
              <a:t>ad</a:t>
            </a:r>
            <a:r>
              <a:rPr sz="2000" spc="-5" dirty="0">
                <a:latin typeface="Calibri"/>
                <a:cs typeface="Calibri"/>
              </a:rPr>
              <a:t> </a:t>
            </a:r>
            <a:r>
              <a:rPr sz="2000" dirty="0">
                <a:latin typeface="Calibri"/>
                <a:cs typeface="Calibri"/>
              </a:rPr>
              <a:t>&amp;</a:t>
            </a:r>
            <a:r>
              <a:rPr sz="2000" spc="-10" dirty="0">
                <a:latin typeface="Calibri"/>
                <a:cs typeface="Calibri"/>
              </a:rPr>
              <a:t> </a:t>
            </a:r>
            <a:r>
              <a:rPr lang="en-US" sz="2000" spc="-10" dirty="0">
                <a:latin typeface="Calibri"/>
                <a:cs typeface="Calibri"/>
              </a:rPr>
              <a:t>1</a:t>
            </a:r>
            <a:r>
              <a:rPr lang="en-US" sz="2000" spc="-10" baseline="30000" dirty="0">
                <a:latin typeface="Calibri"/>
                <a:cs typeface="Calibri"/>
              </a:rPr>
              <a:t>st</a:t>
            </a:r>
            <a:r>
              <a:rPr lang="en-US" sz="2000" spc="-10" dirty="0">
                <a:latin typeface="Calibri"/>
                <a:cs typeface="Calibri"/>
              </a:rPr>
              <a:t> or 2</a:t>
            </a:r>
            <a:r>
              <a:rPr lang="en-US" sz="2000" spc="-10" baseline="30000" dirty="0">
                <a:latin typeface="Calibri"/>
                <a:cs typeface="Calibri"/>
              </a:rPr>
              <a:t>nd</a:t>
            </a:r>
            <a:r>
              <a:rPr lang="en-US" sz="2000" spc="-10" dirty="0">
                <a:latin typeface="Calibri"/>
                <a:cs typeface="Calibri"/>
              </a:rPr>
              <a:t>-yr </a:t>
            </a:r>
            <a:r>
              <a:rPr sz="2000" spc="-20" dirty="0">
                <a:latin typeface="Calibri"/>
                <a:cs typeface="Calibri"/>
              </a:rPr>
              <a:t>g</a:t>
            </a:r>
            <a:r>
              <a:rPr sz="2000" spc="-55" dirty="0">
                <a:latin typeface="Calibri"/>
                <a:cs typeface="Calibri"/>
              </a:rPr>
              <a:t>r</a:t>
            </a:r>
            <a:r>
              <a:rPr sz="2000" dirty="0">
                <a:latin typeface="Calibri"/>
                <a:cs typeface="Calibri"/>
              </a:rPr>
              <a:t>ad</a:t>
            </a:r>
            <a:r>
              <a:rPr sz="2000" spc="-20" dirty="0">
                <a:latin typeface="Calibri"/>
                <a:cs typeface="Calibri"/>
              </a:rPr>
              <a:t> </a:t>
            </a:r>
            <a:r>
              <a:rPr sz="2000" spc="-30" dirty="0">
                <a:latin typeface="Calibri"/>
                <a:cs typeface="Calibri"/>
              </a:rPr>
              <a:t>s</a:t>
            </a:r>
            <a:r>
              <a:rPr sz="2000" dirty="0">
                <a:latin typeface="Calibri"/>
                <a:cs typeface="Calibri"/>
              </a:rPr>
              <a:t>tude</a:t>
            </a:r>
            <a:r>
              <a:rPr sz="2000" spc="-25" dirty="0">
                <a:latin typeface="Calibri"/>
                <a:cs typeface="Calibri"/>
              </a:rPr>
              <a:t>n</a:t>
            </a:r>
            <a:r>
              <a:rPr sz="2000" dirty="0">
                <a:latin typeface="Calibri"/>
                <a:cs typeface="Calibri"/>
              </a:rPr>
              <a:t>ts</a:t>
            </a:r>
          </a:p>
          <a:p>
            <a:pPr marL="355600" indent="-342900">
              <a:lnSpc>
                <a:spcPct val="100000"/>
              </a:lnSpc>
              <a:spcBef>
                <a:spcPts val="575"/>
              </a:spcBef>
              <a:buFont typeface="Arial"/>
              <a:buChar char="•"/>
              <a:tabLst>
                <a:tab pos="355600" algn="l"/>
              </a:tabLst>
            </a:pPr>
            <a:r>
              <a:rPr sz="2000" spc="-20" dirty="0">
                <a:latin typeface="Calibri"/>
                <a:cs typeface="Calibri"/>
              </a:rPr>
              <a:t>P</a:t>
            </a:r>
            <a:r>
              <a:rPr sz="2000" spc="-5" dirty="0">
                <a:latin typeface="Calibri"/>
                <a:cs typeface="Calibri"/>
              </a:rPr>
              <a:t>u</a:t>
            </a:r>
            <a:r>
              <a:rPr sz="2000" spc="-45" dirty="0">
                <a:latin typeface="Calibri"/>
                <a:cs typeface="Calibri"/>
              </a:rPr>
              <a:t>r</a:t>
            </a:r>
            <a:r>
              <a:rPr sz="2000" spc="-15" dirty="0">
                <a:latin typeface="Calibri"/>
                <a:cs typeface="Calibri"/>
              </a:rPr>
              <a:t>s</a:t>
            </a:r>
            <a:r>
              <a:rPr sz="2000" spc="-5" dirty="0">
                <a:latin typeface="Calibri"/>
                <a:cs typeface="Calibri"/>
              </a:rPr>
              <a:t>u</a:t>
            </a:r>
            <a:r>
              <a:rPr sz="2000" dirty="0">
                <a:latin typeface="Calibri"/>
                <a:cs typeface="Calibri"/>
              </a:rPr>
              <a:t>i</a:t>
            </a:r>
            <a:r>
              <a:rPr sz="2000" spc="-5" dirty="0">
                <a:latin typeface="Calibri"/>
                <a:cs typeface="Calibri"/>
              </a:rPr>
              <a:t>n</a:t>
            </a:r>
            <a:r>
              <a:rPr sz="2000" spc="-15" dirty="0">
                <a:latin typeface="Calibri"/>
                <a:cs typeface="Calibri"/>
              </a:rPr>
              <a:t>g</a:t>
            </a:r>
            <a:r>
              <a:rPr sz="2000" spc="-5" dirty="0">
                <a:latin typeface="Calibri"/>
                <a:cs typeface="Calibri"/>
              </a:rPr>
              <a:t> </a:t>
            </a:r>
            <a:r>
              <a:rPr sz="2000" spc="-45" dirty="0">
                <a:latin typeface="Calibri"/>
                <a:cs typeface="Calibri"/>
              </a:rPr>
              <a:t>r</a:t>
            </a:r>
            <a:r>
              <a:rPr sz="2000" spc="-10" dirty="0">
                <a:latin typeface="Calibri"/>
                <a:cs typeface="Calibri"/>
              </a:rPr>
              <a:t>e</a:t>
            </a:r>
            <a:r>
              <a:rPr sz="2000" spc="-5" dirty="0">
                <a:latin typeface="Calibri"/>
                <a:cs typeface="Calibri"/>
              </a:rPr>
              <a:t>s</a:t>
            </a:r>
            <a:r>
              <a:rPr sz="2000" spc="-10" dirty="0">
                <a:latin typeface="Calibri"/>
                <a:cs typeface="Calibri"/>
              </a:rPr>
              <a:t>e</a:t>
            </a:r>
            <a:r>
              <a:rPr sz="2000" dirty="0">
                <a:latin typeface="Calibri"/>
                <a:cs typeface="Calibri"/>
              </a:rPr>
              <a:t>a</a:t>
            </a:r>
            <a:r>
              <a:rPr sz="2000" spc="-45" dirty="0">
                <a:latin typeface="Calibri"/>
                <a:cs typeface="Calibri"/>
              </a:rPr>
              <a:t>r</a:t>
            </a:r>
            <a:r>
              <a:rPr sz="2000" spc="-10" dirty="0">
                <a:latin typeface="Calibri"/>
                <a:cs typeface="Calibri"/>
              </a:rPr>
              <a:t>c</a:t>
            </a:r>
            <a:r>
              <a:rPr sz="2000" spc="-5" dirty="0">
                <a:latin typeface="Calibri"/>
                <a:cs typeface="Calibri"/>
              </a:rPr>
              <a:t>h-b</a:t>
            </a:r>
            <a:r>
              <a:rPr sz="2000" dirty="0">
                <a:latin typeface="Calibri"/>
                <a:cs typeface="Calibri"/>
              </a:rPr>
              <a:t>a</a:t>
            </a:r>
            <a:r>
              <a:rPr sz="2000" spc="-5" dirty="0">
                <a:latin typeface="Calibri"/>
                <a:cs typeface="Calibri"/>
              </a:rPr>
              <a:t>s</a:t>
            </a:r>
            <a:r>
              <a:rPr sz="2000" spc="-10" dirty="0">
                <a:latin typeface="Calibri"/>
                <a:cs typeface="Calibri"/>
              </a:rPr>
              <a:t>e</a:t>
            </a:r>
            <a:r>
              <a:rPr sz="2000" dirty="0">
                <a:latin typeface="Calibri"/>
                <a:cs typeface="Calibri"/>
              </a:rPr>
              <a:t>d</a:t>
            </a:r>
            <a:r>
              <a:rPr sz="2000" spc="-5" dirty="0">
                <a:latin typeface="Calibri"/>
                <a:cs typeface="Calibri"/>
              </a:rPr>
              <a:t> </a:t>
            </a:r>
            <a:r>
              <a:rPr sz="2000" dirty="0">
                <a:latin typeface="Calibri"/>
                <a:cs typeface="Calibri"/>
              </a:rPr>
              <a:t>MS</a:t>
            </a:r>
            <a:r>
              <a:rPr sz="2000" spc="-15" dirty="0">
                <a:latin typeface="Calibri"/>
                <a:cs typeface="Calibri"/>
              </a:rPr>
              <a:t> </a:t>
            </a:r>
            <a:r>
              <a:rPr sz="2000" dirty="0">
                <a:latin typeface="Calibri"/>
                <a:cs typeface="Calibri"/>
              </a:rPr>
              <a:t>a</a:t>
            </a:r>
            <a:r>
              <a:rPr sz="2000" spc="-5" dirty="0">
                <a:latin typeface="Calibri"/>
                <a:cs typeface="Calibri"/>
              </a:rPr>
              <a:t>n</a:t>
            </a:r>
            <a:r>
              <a:rPr sz="2000" dirty="0">
                <a:latin typeface="Calibri"/>
                <a:cs typeface="Calibri"/>
              </a:rPr>
              <a:t>d</a:t>
            </a:r>
            <a:r>
              <a:rPr sz="2000" spc="-5" dirty="0">
                <a:latin typeface="Calibri"/>
                <a:cs typeface="Calibri"/>
              </a:rPr>
              <a:t> </a:t>
            </a:r>
            <a:r>
              <a:rPr sz="2000" spc="-20" dirty="0">
                <a:latin typeface="Calibri"/>
                <a:cs typeface="Calibri"/>
              </a:rPr>
              <a:t>P</a:t>
            </a:r>
            <a:r>
              <a:rPr sz="2000" spc="-5" dirty="0">
                <a:latin typeface="Calibri"/>
                <a:cs typeface="Calibri"/>
              </a:rPr>
              <a:t>hD</a:t>
            </a:r>
            <a:endParaRPr sz="2000" dirty="0">
              <a:latin typeface="Calibri"/>
              <a:cs typeface="Calibri"/>
            </a:endParaRPr>
          </a:p>
          <a:p>
            <a:pPr marL="355600" indent="-342900">
              <a:lnSpc>
                <a:spcPct val="100000"/>
              </a:lnSpc>
              <a:spcBef>
                <a:spcPts val="575"/>
              </a:spcBef>
              <a:buFont typeface="Arial"/>
              <a:buChar char="•"/>
              <a:tabLst>
                <a:tab pos="355600" algn="l"/>
              </a:tabLst>
            </a:pPr>
            <a:r>
              <a:rPr sz="2000" dirty="0">
                <a:latin typeface="Calibri"/>
                <a:cs typeface="Calibri"/>
              </a:rPr>
              <a:t>S</a:t>
            </a:r>
            <a:r>
              <a:rPr sz="2000" spc="5" dirty="0">
                <a:latin typeface="Calibri"/>
                <a:cs typeface="Calibri"/>
              </a:rPr>
              <a:t>c</a:t>
            </a:r>
            <a:r>
              <a:rPr sz="2000" dirty="0">
                <a:latin typeface="Calibri"/>
                <a:cs typeface="Calibri"/>
              </a:rPr>
              <a:t>i</a:t>
            </a:r>
            <a:r>
              <a:rPr sz="2000" spc="-10" dirty="0">
                <a:latin typeface="Calibri"/>
                <a:cs typeface="Calibri"/>
              </a:rPr>
              <a:t>e</a:t>
            </a:r>
            <a:r>
              <a:rPr sz="2000" spc="-20" dirty="0">
                <a:latin typeface="Calibri"/>
                <a:cs typeface="Calibri"/>
              </a:rPr>
              <a:t>n</a:t>
            </a:r>
            <a:r>
              <a:rPr sz="2000" spc="-10" dirty="0">
                <a:latin typeface="Calibri"/>
                <a:cs typeface="Calibri"/>
              </a:rPr>
              <a:t>c</a:t>
            </a:r>
            <a:r>
              <a:rPr sz="2000" spc="-15" dirty="0">
                <a:latin typeface="Calibri"/>
                <a:cs typeface="Calibri"/>
              </a:rPr>
              <a:t>e</a:t>
            </a:r>
            <a:r>
              <a:rPr sz="2000" spc="-25" dirty="0">
                <a:latin typeface="Calibri"/>
                <a:cs typeface="Calibri"/>
              </a:rPr>
              <a:t> </a:t>
            </a:r>
            <a:r>
              <a:rPr sz="2000" dirty="0">
                <a:latin typeface="Calibri"/>
                <a:cs typeface="Calibri"/>
              </a:rPr>
              <a:t>a</a:t>
            </a:r>
            <a:r>
              <a:rPr sz="2000" spc="-5" dirty="0">
                <a:latin typeface="Calibri"/>
                <a:cs typeface="Calibri"/>
              </a:rPr>
              <a:t>n</a:t>
            </a:r>
            <a:r>
              <a:rPr sz="2000" dirty="0">
                <a:latin typeface="Calibri"/>
                <a:cs typeface="Calibri"/>
              </a:rPr>
              <a:t>d</a:t>
            </a:r>
            <a:r>
              <a:rPr sz="2000" spc="-5" dirty="0">
                <a:latin typeface="Calibri"/>
                <a:cs typeface="Calibri"/>
              </a:rPr>
              <a:t> </a:t>
            </a:r>
            <a:r>
              <a:rPr sz="2000" dirty="0">
                <a:latin typeface="Calibri"/>
                <a:cs typeface="Calibri"/>
              </a:rPr>
              <a:t>E</a:t>
            </a:r>
            <a:r>
              <a:rPr sz="2000" spc="-5" dirty="0">
                <a:latin typeface="Calibri"/>
                <a:cs typeface="Calibri"/>
              </a:rPr>
              <a:t>n</a:t>
            </a:r>
            <a:r>
              <a:rPr sz="2000" spc="-20" dirty="0">
                <a:latin typeface="Calibri"/>
                <a:cs typeface="Calibri"/>
              </a:rPr>
              <a:t>g</a:t>
            </a:r>
            <a:r>
              <a:rPr sz="2000" dirty="0">
                <a:latin typeface="Calibri"/>
                <a:cs typeface="Calibri"/>
              </a:rPr>
              <a:t>i</a:t>
            </a:r>
            <a:r>
              <a:rPr sz="2000" spc="-5" dirty="0">
                <a:latin typeface="Calibri"/>
                <a:cs typeface="Calibri"/>
              </a:rPr>
              <a:t>n</a:t>
            </a:r>
            <a:r>
              <a:rPr sz="2000" spc="-10" dirty="0">
                <a:latin typeface="Calibri"/>
                <a:cs typeface="Calibri"/>
              </a:rPr>
              <a:t>eer</a:t>
            </a:r>
            <a:r>
              <a:rPr sz="2000" dirty="0">
                <a:latin typeface="Calibri"/>
                <a:cs typeface="Calibri"/>
              </a:rPr>
              <a:t>i</a:t>
            </a:r>
            <a:r>
              <a:rPr sz="2000" spc="-5" dirty="0">
                <a:latin typeface="Calibri"/>
                <a:cs typeface="Calibri"/>
              </a:rPr>
              <a:t>n</a:t>
            </a:r>
            <a:r>
              <a:rPr sz="2000" spc="-15" dirty="0">
                <a:latin typeface="Calibri"/>
                <a:cs typeface="Calibri"/>
              </a:rPr>
              <a:t>g</a:t>
            </a:r>
            <a:endParaRPr sz="2000" dirty="0">
              <a:latin typeface="Calibri"/>
              <a:cs typeface="Calibri"/>
            </a:endParaRPr>
          </a:p>
          <a:p>
            <a:pPr marL="355600" indent="-342900">
              <a:lnSpc>
                <a:spcPct val="100000"/>
              </a:lnSpc>
              <a:spcBef>
                <a:spcPts val="575"/>
              </a:spcBef>
              <a:buFont typeface="Arial"/>
              <a:buChar char="•"/>
              <a:tabLst>
                <a:tab pos="355600" algn="l"/>
              </a:tabLst>
            </a:pPr>
            <a:r>
              <a:rPr sz="2000" dirty="0">
                <a:latin typeface="Calibri"/>
                <a:cs typeface="Calibri"/>
              </a:rPr>
              <a:t>E</a:t>
            </a:r>
            <a:r>
              <a:rPr sz="2000" spc="-5" dirty="0">
                <a:latin typeface="Calibri"/>
                <a:cs typeface="Calibri"/>
              </a:rPr>
              <a:t>n</a:t>
            </a:r>
            <a:r>
              <a:rPr sz="2000" spc="-35" dirty="0">
                <a:latin typeface="Calibri"/>
                <a:cs typeface="Calibri"/>
              </a:rPr>
              <a:t>r</a:t>
            </a:r>
            <a:r>
              <a:rPr sz="2000" spc="-10" dirty="0">
                <a:latin typeface="Calibri"/>
                <a:cs typeface="Calibri"/>
              </a:rPr>
              <a:t>o</a:t>
            </a:r>
            <a:r>
              <a:rPr sz="2000" dirty="0">
                <a:latin typeface="Calibri"/>
                <a:cs typeface="Calibri"/>
              </a:rPr>
              <a:t>ll</a:t>
            </a:r>
            <a:r>
              <a:rPr sz="2000" spc="-10" dirty="0">
                <a:latin typeface="Calibri"/>
                <a:cs typeface="Calibri"/>
              </a:rPr>
              <a:t>e</a:t>
            </a:r>
            <a:r>
              <a:rPr sz="2000" dirty="0">
                <a:latin typeface="Calibri"/>
                <a:cs typeface="Calibri"/>
              </a:rPr>
              <a:t>d</a:t>
            </a:r>
            <a:r>
              <a:rPr sz="2000" spc="-5" dirty="0">
                <a:latin typeface="Calibri"/>
                <a:cs typeface="Calibri"/>
              </a:rPr>
              <a:t> </a:t>
            </a:r>
            <a:r>
              <a:rPr sz="2000" dirty="0">
                <a:latin typeface="Calibri"/>
                <a:cs typeface="Calibri"/>
              </a:rPr>
              <a:t>in</a:t>
            </a:r>
            <a:r>
              <a:rPr sz="2000" spc="-20" dirty="0">
                <a:latin typeface="Calibri"/>
                <a:cs typeface="Calibri"/>
              </a:rPr>
              <a:t> </a:t>
            </a:r>
            <a:r>
              <a:rPr sz="2000" dirty="0">
                <a:latin typeface="Calibri"/>
                <a:cs typeface="Calibri"/>
              </a:rPr>
              <a:t>a</a:t>
            </a:r>
            <a:r>
              <a:rPr sz="2000" spc="-10" dirty="0">
                <a:latin typeface="Calibri"/>
                <a:cs typeface="Calibri"/>
              </a:rPr>
              <a:t>cc</a:t>
            </a:r>
            <a:r>
              <a:rPr sz="2000" spc="-45" dirty="0">
                <a:latin typeface="Calibri"/>
                <a:cs typeface="Calibri"/>
              </a:rPr>
              <a:t>r</a:t>
            </a:r>
            <a:r>
              <a:rPr sz="2000" spc="-10" dirty="0">
                <a:latin typeface="Calibri"/>
                <a:cs typeface="Calibri"/>
              </a:rPr>
              <a:t>e</a:t>
            </a:r>
            <a:r>
              <a:rPr sz="2000" spc="-5" dirty="0">
                <a:latin typeface="Calibri"/>
                <a:cs typeface="Calibri"/>
              </a:rPr>
              <a:t>d</a:t>
            </a:r>
            <a:r>
              <a:rPr sz="2000" dirty="0">
                <a:latin typeface="Calibri"/>
                <a:cs typeface="Calibri"/>
              </a:rPr>
              <a:t>i</a:t>
            </a:r>
            <a:r>
              <a:rPr sz="2000" spc="-35" dirty="0">
                <a:latin typeface="Calibri"/>
                <a:cs typeface="Calibri"/>
              </a:rPr>
              <a:t>t</a:t>
            </a:r>
            <a:r>
              <a:rPr sz="2000" spc="-10" dirty="0">
                <a:latin typeface="Calibri"/>
                <a:cs typeface="Calibri"/>
              </a:rPr>
              <a:t>e</a:t>
            </a:r>
            <a:r>
              <a:rPr sz="2000" dirty="0">
                <a:latin typeface="Calibri"/>
                <a:cs typeface="Calibri"/>
              </a:rPr>
              <a:t>d</a:t>
            </a:r>
            <a:r>
              <a:rPr sz="2000" spc="-20" dirty="0">
                <a:latin typeface="Calibri"/>
                <a:cs typeface="Calibri"/>
              </a:rPr>
              <a:t> </a:t>
            </a:r>
            <a:r>
              <a:rPr sz="2000" dirty="0">
                <a:latin typeface="Calibri"/>
                <a:cs typeface="Calibri"/>
              </a:rPr>
              <a:t>i</a:t>
            </a:r>
            <a:r>
              <a:rPr sz="2000" spc="-5" dirty="0">
                <a:latin typeface="Calibri"/>
                <a:cs typeface="Calibri"/>
              </a:rPr>
              <a:t>n</a:t>
            </a:r>
            <a:r>
              <a:rPr sz="2000" spc="-30" dirty="0">
                <a:latin typeface="Calibri"/>
                <a:cs typeface="Calibri"/>
              </a:rPr>
              <a:t>s</a:t>
            </a:r>
            <a:r>
              <a:rPr sz="2000" dirty="0">
                <a:latin typeface="Calibri"/>
                <a:cs typeface="Calibri"/>
              </a:rPr>
              <a:t>tituti</a:t>
            </a:r>
            <a:r>
              <a:rPr sz="2000" spc="-10" dirty="0">
                <a:latin typeface="Calibri"/>
                <a:cs typeface="Calibri"/>
              </a:rPr>
              <a:t>o</a:t>
            </a:r>
            <a:r>
              <a:rPr sz="2000" dirty="0">
                <a:latin typeface="Calibri"/>
                <a:cs typeface="Calibri"/>
              </a:rPr>
              <a:t>n</a:t>
            </a:r>
            <a:r>
              <a:rPr sz="2000" spc="-20" dirty="0">
                <a:latin typeface="Calibri"/>
                <a:cs typeface="Calibri"/>
              </a:rPr>
              <a:t> </a:t>
            </a:r>
            <a:r>
              <a:rPr sz="2000" dirty="0">
                <a:latin typeface="Calibri"/>
                <a:cs typeface="Calibri"/>
              </a:rPr>
              <a:t>in</a:t>
            </a:r>
            <a:r>
              <a:rPr sz="2000" spc="-5" dirty="0">
                <a:latin typeface="Calibri"/>
                <a:cs typeface="Calibri"/>
              </a:rPr>
              <a:t> </a:t>
            </a:r>
            <a:r>
              <a:rPr sz="2000" spc="-25" dirty="0">
                <a:latin typeface="Calibri"/>
                <a:cs typeface="Calibri"/>
              </a:rPr>
              <a:t>U</a:t>
            </a:r>
            <a:r>
              <a:rPr sz="2000" dirty="0">
                <a:latin typeface="Calibri"/>
                <a:cs typeface="Calibri"/>
              </a:rPr>
              <a:t>S</a:t>
            </a:r>
            <a:r>
              <a:rPr sz="2000" spc="-15" dirty="0">
                <a:latin typeface="Calibri"/>
                <a:cs typeface="Calibri"/>
              </a:rPr>
              <a:t> by</a:t>
            </a:r>
            <a:r>
              <a:rPr sz="2000" dirty="0">
                <a:latin typeface="Calibri"/>
                <a:cs typeface="Calibri"/>
              </a:rPr>
              <a:t> </a:t>
            </a:r>
            <a:r>
              <a:rPr sz="2000" spc="-60" dirty="0">
                <a:latin typeface="Calibri"/>
                <a:cs typeface="Calibri"/>
              </a:rPr>
              <a:t>F</a:t>
            </a:r>
            <a:r>
              <a:rPr sz="2000" dirty="0">
                <a:latin typeface="Calibri"/>
                <a:cs typeface="Calibri"/>
              </a:rPr>
              <a:t>all</a:t>
            </a:r>
          </a:p>
          <a:p>
            <a:pPr marL="12700">
              <a:lnSpc>
                <a:spcPct val="100000"/>
              </a:lnSpc>
              <a:spcBef>
                <a:spcPts val="2014"/>
              </a:spcBef>
            </a:pPr>
            <a:r>
              <a:rPr sz="2000" u="heavy" spc="-15" dirty="0">
                <a:latin typeface="Calibri"/>
                <a:cs typeface="Calibri"/>
              </a:rPr>
              <a:t>A</a:t>
            </a:r>
            <a:r>
              <a:rPr sz="2000" u="heavy" spc="-35" dirty="0">
                <a:latin typeface="Calibri"/>
                <a:cs typeface="Calibri"/>
              </a:rPr>
              <a:t>c</a:t>
            </a:r>
            <a:r>
              <a:rPr sz="2000" u="heavy" dirty="0">
                <a:latin typeface="Calibri"/>
                <a:cs typeface="Calibri"/>
              </a:rPr>
              <a:t>a</a:t>
            </a:r>
            <a:r>
              <a:rPr sz="2000" u="heavy" spc="-5" dirty="0">
                <a:latin typeface="Calibri"/>
                <a:cs typeface="Calibri"/>
              </a:rPr>
              <a:t>d</a:t>
            </a:r>
            <a:r>
              <a:rPr sz="2000" u="heavy" spc="-10" dirty="0">
                <a:latin typeface="Calibri"/>
                <a:cs typeface="Calibri"/>
              </a:rPr>
              <a:t>e</a:t>
            </a:r>
            <a:r>
              <a:rPr sz="2000" u="heavy" dirty="0">
                <a:latin typeface="Calibri"/>
                <a:cs typeface="Calibri"/>
              </a:rPr>
              <a:t>mic</a:t>
            </a:r>
            <a:r>
              <a:rPr sz="2000" u="heavy" spc="-30" dirty="0">
                <a:latin typeface="Calibri"/>
                <a:cs typeface="Calibri"/>
              </a:rPr>
              <a:t> </a:t>
            </a:r>
            <a:r>
              <a:rPr sz="2000" u="heavy" spc="-5" dirty="0">
                <a:latin typeface="Calibri"/>
                <a:cs typeface="Calibri"/>
              </a:rPr>
              <a:t>L</a:t>
            </a:r>
            <a:r>
              <a:rPr sz="2000" u="heavy" spc="-25" dirty="0">
                <a:latin typeface="Calibri"/>
                <a:cs typeface="Calibri"/>
              </a:rPr>
              <a:t>e</a:t>
            </a:r>
            <a:r>
              <a:rPr sz="2000" u="heavy" spc="-45" dirty="0">
                <a:latin typeface="Calibri"/>
                <a:cs typeface="Calibri"/>
              </a:rPr>
              <a:t>v</a:t>
            </a:r>
            <a:r>
              <a:rPr sz="2000" u="heavy" spc="-10" dirty="0">
                <a:latin typeface="Calibri"/>
                <a:cs typeface="Calibri"/>
              </a:rPr>
              <a:t>e</a:t>
            </a:r>
            <a:r>
              <a:rPr sz="2000" u="heavy" dirty="0">
                <a:latin typeface="Calibri"/>
                <a:cs typeface="Calibri"/>
              </a:rPr>
              <a:t>ls</a:t>
            </a:r>
            <a:endParaRPr sz="2000" dirty="0">
              <a:latin typeface="Calibri"/>
              <a:cs typeface="Calibri"/>
            </a:endParaRPr>
          </a:p>
          <a:p>
            <a:pPr marL="469900" lvl="1">
              <a:spcBef>
                <a:spcPts val="575"/>
              </a:spcBef>
              <a:tabLst>
                <a:tab pos="355600" algn="l"/>
              </a:tabLst>
            </a:pPr>
            <a:r>
              <a:rPr sz="2000" spc="-20" dirty="0">
                <a:latin typeface="Calibri"/>
                <a:cs typeface="Calibri"/>
              </a:rPr>
              <a:t>1</a:t>
            </a:r>
            <a:r>
              <a:rPr sz="2000" spc="-10" dirty="0">
                <a:latin typeface="Calibri"/>
                <a:cs typeface="Calibri"/>
              </a:rPr>
              <a:t>:</a:t>
            </a:r>
            <a:r>
              <a:rPr sz="2000" spc="-5" dirty="0">
                <a:latin typeface="Calibri"/>
                <a:cs typeface="Calibri"/>
              </a:rPr>
              <a:t> </a:t>
            </a:r>
            <a:r>
              <a:rPr sz="2000" dirty="0">
                <a:latin typeface="Calibri"/>
                <a:cs typeface="Calibri"/>
              </a:rPr>
              <a:t>S</a:t>
            </a:r>
            <a:r>
              <a:rPr sz="2000" spc="-10" dirty="0">
                <a:latin typeface="Calibri"/>
                <a:cs typeface="Calibri"/>
              </a:rPr>
              <a:t>e</a:t>
            </a:r>
            <a:r>
              <a:rPr sz="2000" spc="-5" dirty="0">
                <a:latin typeface="Calibri"/>
                <a:cs typeface="Calibri"/>
              </a:rPr>
              <a:t>n</a:t>
            </a:r>
            <a:r>
              <a:rPr sz="2000" dirty="0">
                <a:latin typeface="Calibri"/>
                <a:cs typeface="Calibri"/>
              </a:rPr>
              <a:t>i</a:t>
            </a:r>
            <a:r>
              <a:rPr sz="2000" spc="-10" dirty="0">
                <a:latin typeface="Calibri"/>
                <a:cs typeface="Calibri"/>
              </a:rPr>
              <a:t>o</a:t>
            </a:r>
            <a:r>
              <a:rPr sz="2000" spc="-45" dirty="0">
                <a:latin typeface="Calibri"/>
                <a:cs typeface="Calibri"/>
              </a:rPr>
              <a:t>r</a:t>
            </a:r>
            <a:r>
              <a:rPr sz="2000" spc="-5" dirty="0">
                <a:latin typeface="Calibri"/>
                <a:cs typeface="Calibri"/>
              </a:rPr>
              <a:t>s/b</a:t>
            </a:r>
            <a:r>
              <a:rPr sz="2000" dirty="0">
                <a:latin typeface="Calibri"/>
                <a:cs typeface="Calibri"/>
              </a:rPr>
              <a:t>a</a:t>
            </a:r>
            <a:r>
              <a:rPr sz="2000" spc="-10" dirty="0">
                <a:latin typeface="Calibri"/>
                <a:cs typeface="Calibri"/>
              </a:rPr>
              <a:t>c</a:t>
            </a:r>
            <a:r>
              <a:rPr sz="2000" spc="-35" dirty="0">
                <a:latin typeface="Calibri"/>
                <a:cs typeface="Calibri"/>
              </a:rPr>
              <a:t>c</a:t>
            </a:r>
            <a:r>
              <a:rPr sz="2000" dirty="0">
                <a:latin typeface="Calibri"/>
                <a:cs typeface="Calibri"/>
              </a:rPr>
              <a:t>ala</a:t>
            </a:r>
            <a:r>
              <a:rPr sz="2000" spc="-5" dirty="0">
                <a:latin typeface="Calibri"/>
                <a:cs typeface="Calibri"/>
              </a:rPr>
              <a:t>u</a:t>
            </a:r>
            <a:r>
              <a:rPr sz="2000" spc="-35" dirty="0">
                <a:latin typeface="Calibri"/>
                <a:cs typeface="Calibri"/>
              </a:rPr>
              <a:t>r</a:t>
            </a:r>
            <a:r>
              <a:rPr sz="2000" spc="-10" dirty="0">
                <a:latin typeface="Calibri"/>
                <a:cs typeface="Calibri"/>
              </a:rPr>
              <a:t>e</a:t>
            </a:r>
            <a:r>
              <a:rPr sz="2000" spc="-25" dirty="0">
                <a:latin typeface="Calibri"/>
                <a:cs typeface="Calibri"/>
              </a:rPr>
              <a:t>a</a:t>
            </a:r>
            <a:r>
              <a:rPr sz="2000" spc="-35" dirty="0">
                <a:latin typeface="Calibri"/>
                <a:cs typeface="Calibri"/>
              </a:rPr>
              <a:t>t</a:t>
            </a:r>
            <a:r>
              <a:rPr sz="2000" spc="-10" dirty="0">
                <a:latin typeface="Calibri"/>
                <a:cs typeface="Calibri"/>
              </a:rPr>
              <a:t>e</a:t>
            </a:r>
            <a:r>
              <a:rPr sz="2000" spc="-5" dirty="0">
                <a:latin typeface="Calibri"/>
                <a:cs typeface="Calibri"/>
              </a:rPr>
              <a:t>s</a:t>
            </a:r>
            <a:r>
              <a:rPr sz="2000" spc="-10" dirty="0">
                <a:latin typeface="Calibri"/>
                <a:cs typeface="Calibri"/>
              </a:rPr>
              <a:t>;</a:t>
            </a:r>
            <a:r>
              <a:rPr sz="2000" spc="-35" dirty="0">
                <a:latin typeface="Calibri"/>
                <a:cs typeface="Calibri"/>
              </a:rPr>
              <a:t> </a:t>
            </a:r>
            <a:r>
              <a:rPr sz="2000" spc="-5" dirty="0">
                <a:latin typeface="Calibri"/>
                <a:cs typeface="Calibri"/>
              </a:rPr>
              <a:t>n</a:t>
            </a:r>
            <a:r>
              <a:rPr sz="2000" dirty="0">
                <a:latin typeface="Calibri"/>
                <a:cs typeface="Calibri"/>
              </a:rPr>
              <a:t>o</a:t>
            </a:r>
            <a:r>
              <a:rPr sz="2000" spc="-10" dirty="0">
                <a:latin typeface="Calibri"/>
                <a:cs typeface="Calibri"/>
              </a:rPr>
              <a:t> </a:t>
            </a:r>
            <a:r>
              <a:rPr sz="2000" spc="-20" dirty="0">
                <a:latin typeface="Calibri"/>
                <a:cs typeface="Calibri"/>
              </a:rPr>
              <a:t>g</a:t>
            </a:r>
            <a:r>
              <a:rPr sz="2000" spc="-55" dirty="0">
                <a:latin typeface="Calibri"/>
                <a:cs typeface="Calibri"/>
              </a:rPr>
              <a:t>r</a:t>
            </a:r>
            <a:r>
              <a:rPr sz="2000" dirty="0">
                <a:latin typeface="Calibri"/>
                <a:cs typeface="Calibri"/>
              </a:rPr>
              <a:t>a</a:t>
            </a:r>
            <a:r>
              <a:rPr sz="2000" spc="-5" dirty="0">
                <a:latin typeface="Calibri"/>
                <a:cs typeface="Calibri"/>
              </a:rPr>
              <a:t>du</a:t>
            </a:r>
            <a:r>
              <a:rPr sz="2000" spc="-25" dirty="0">
                <a:latin typeface="Calibri"/>
                <a:cs typeface="Calibri"/>
              </a:rPr>
              <a:t>a</a:t>
            </a:r>
            <a:r>
              <a:rPr sz="2000" spc="-35" dirty="0">
                <a:latin typeface="Calibri"/>
                <a:cs typeface="Calibri"/>
              </a:rPr>
              <a:t>t</a:t>
            </a:r>
            <a:r>
              <a:rPr sz="2000" spc="-15" dirty="0">
                <a:latin typeface="Calibri"/>
                <a:cs typeface="Calibri"/>
              </a:rPr>
              <a:t>e</a:t>
            </a:r>
            <a:r>
              <a:rPr sz="2000" spc="-10" dirty="0">
                <a:latin typeface="Calibri"/>
                <a:cs typeface="Calibri"/>
              </a:rPr>
              <a:t> </a:t>
            </a:r>
            <a:r>
              <a:rPr sz="2000" spc="-30" dirty="0">
                <a:latin typeface="Calibri"/>
                <a:cs typeface="Calibri"/>
              </a:rPr>
              <a:t>s</a:t>
            </a:r>
            <a:r>
              <a:rPr sz="2000" dirty="0">
                <a:latin typeface="Calibri"/>
                <a:cs typeface="Calibri"/>
              </a:rPr>
              <a:t>tudy</a:t>
            </a:r>
          </a:p>
          <a:p>
            <a:pPr marL="469900" lvl="1">
              <a:spcBef>
                <a:spcPts val="575"/>
              </a:spcBef>
              <a:tabLst>
                <a:tab pos="355600" algn="l"/>
              </a:tabLst>
            </a:pPr>
            <a:r>
              <a:rPr sz="2000" spc="-20" dirty="0">
                <a:latin typeface="Calibri"/>
                <a:cs typeface="Calibri"/>
              </a:rPr>
              <a:t>2</a:t>
            </a:r>
            <a:r>
              <a:rPr sz="2000" spc="-10" dirty="0">
                <a:latin typeface="Calibri"/>
                <a:cs typeface="Calibri"/>
              </a:rPr>
              <a:t>:</a:t>
            </a:r>
            <a:r>
              <a:rPr sz="2000" spc="-5" dirty="0">
                <a:latin typeface="Calibri"/>
                <a:cs typeface="Calibri"/>
              </a:rPr>
              <a:t> </a:t>
            </a:r>
            <a:r>
              <a:rPr lang="en-US" sz="2000" spc="-5" dirty="0">
                <a:latin typeface="Calibri"/>
                <a:cs typeface="Calibri"/>
              </a:rPr>
              <a:t>Graduate Students</a:t>
            </a:r>
          </a:p>
          <a:p>
            <a:pPr marL="1270000" lvl="2" indent="-342900">
              <a:spcBef>
                <a:spcPts val="575"/>
              </a:spcBef>
              <a:buFont typeface="Arial" panose="020B0604020202020204" pitchFamily="34" charset="0"/>
              <a:buChar char="•"/>
              <a:tabLst>
                <a:tab pos="355600" algn="l"/>
              </a:tabLst>
            </a:pPr>
            <a:r>
              <a:rPr sz="2000" dirty="0">
                <a:latin typeface="Calibri"/>
                <a:cs typeface="Calibri"/>
              </a:rPr>
              <a:t>Fi</a:t>
            </a:r>
            <a:r>
              <a:rPr sz="2000" spc="-35" dirty="0">
                <a:latin typeface="Calibri"/>
                <a:cs typeface="Calibri"/>
              </a:rPr>
              <a:t>r</a:t>
            </a:r>
            <a:r>
              <a:rPr sz="2000" spc="-30" dirty="0">
                <a:latin typeface="Calibri"/>
                <a:cs typeface="Calibri"/>
              </a:rPr>
              <a:t>s</a:t>
            </a:r>
            <a:r>
              <a:rPr sz="2000" spc="-10" dirty="0">
                <a:latin typeface="Calibri"/>
                <a:cs typeface="Calibri"/>
              </a:rPr>
              <a:t>t</a:t>
            </a:r>
            <a:r>
              <a:rPr sz="2000" spc="-5" dirty="0">
                <a:latin typeface="Calibri"/>
                <a:cs typeface="Calibri"/>
              </a:rPr>
              <a:t>-</a:t>
            </a:r>
            <a:r>
              <a:rPr sz="2000" spc="-35" dirty="0">
                <a:latin typeface="Calibri"/>
                <a:cs typeface="Calibri"/>
              </a:rPr>
              <a:t>y</a:t>
            </a:r>
            <a:r>
              <a:rPr sz="2000" spc="-10" dirty="0">
                <a:latin typeface="Calibri"/>
                <a:cs typeface="Calibri"/>
              </a:rPr>
              <a:t>e</a:t>
            </a:r>
            <a:r>
              <a:rPr sz="2000" dirty="0">
                <a:latin typeface="Calibri"/>
                <a:cs typeface="Calibri"/>
              </a:rPr>
              <a:t>a</a:t>
            </a:r>
            <a:r>
              <a:rPr sz="2000" spc="-10" dirty="0">
                <a:latin typeface="Calibri"/>
                <a:cs typeface="Calibri"/>
              </a:rPr>
              <a:t>r</a:t>
            </a:r>
            <a:r>
              <a:rPr sz="2000" spc="-40" dirty="0">
                <a:latin typeface="Calibri"/>
                <a:cs typeface="Calibri"/>
              </a:rPr>
              <a:t> </a:t>
            </a:r>
            <a:r>
              <a:rPr sz="2000" spc="-20" dirty="0">
                <a:latin typeface="Calibri"/>
                <a:cs typeface="Calibri"/>
              </a:rPr>
              <a:t>g</a:t>
            </a:r>
            <a:r>
              <a:rPr sz="2000" spc="-55" dirty="0">
                <a:latin typeface="Calibri"/>
                <a:cs typeface="Calibri"/>
              </a:rPr>
              <a:t>r</a:t>
            </a:r>
            <a:r>
              <a:rPr sz="2000" dirty="0">
                <a:latin typeface="Calibri"/>
                <a:cs typeface="Calibri"/>
              </a:rPr>
              <a:t>a</a:t>
            </a:r>
            <a:r>
              <a:rPr sz="2000" spc="-5" dirty="0">
                <a:latin typeface="Calibri"/>
                <a:cs typeface="Calibri"/>
              </a:rPr>
              <a:t>du</a:t>
            </a:r>
            <a:r>
              <a:rPr sz="2000" spc="-25" dirty="0">
                <a:latin typeface="Calibri"/>
                <a:cs typeface="Calibri"/>
              </a:rPr>
              <a:t>a</a:t>
            </a:r>
            <a:r>
              <a:rPr sz="2000" spc="-35" dirty="0">
                <a:latin typeface="Calibri"/>
                <a:cs typeface="Calibri"/>
              </a:rPr>
              <a:t>t</a:t>
            </a:r>
            <a:r>
              <a:rPr sz="2000" spc="-15" dirty="0">
                <a:latin typeface="Calibri"/>
                <a:cs typeface="Calibri"/>
              </a:rPr>
              <a:t>e</a:t>
            </a:r>
            <a:r>
              <a:rPr sz="2000" spc="-10" dirty="0">
                <a:latin typeface="Calibri"/>
                <a:cs typeface="Calibri"/>
              </a:rPr>
              <a:t> </a:t>
            </a:r>
            <a:r>
              <a:rPr sz="2000" spc="-30" dirty="0">
                <a:latin typeface="Calibri"/>
                <a:cs typeface="Calibri"/>
              </a:rPr>
              <a:t>s</a:t>
            </a:r>
            <a:r>
              <a:rPr sz="2000" dirty="0">
                <a:latin typeface="Calibri"/>
                <a:cs typeface="Calibri"/>
              </a:rPr>
              <a:t>tude</a:t>
            </a:r>
            <a:r>
              <a:rPr sz="2000" spc="-25" dirty="0">
                <a:latin typeface="Calibri"/>
                <a:cs typeface="Calibri"/>
              </a:rPr>
              <a:t>n</a:t>
            </a:r>
            <a:r>
              <a:rPr sz="2000" dirty="0">
                <a:latin typeface="Calibri"/>
                <a:cs typeface="Calibri"/>
              </a:rPr>
              <a:t>ts</a:t>
            </a:r>
            <a:r>
              <a:rPr lang="en-US" sz="2000" dirty="0">
                <a:latin typeface="Calibri"/>
                <a:cs typeface="Calibri"/>
              </a:rPr>
              <a:t> OR</a:t>
            </a:r>
          </a:p>
          <a:p>
            <a:pPr marL="1270000" lvl="2" indent="-342900">
              <a:spcBef>
                <a:spcPts val="575"/>
              </a:spcBef>
              <a:buFont typeface="Arial" panose="020B0604020202020204" pitchFamily="34" charset="0"/>
              <a:buChar char="•"/>
              <a:tabLst>
                <a:tab pos="355600" algn="l"/>
              </a:tabLst>
            </a:pPr>
            <a:r>
              <a:rPr sz="2000" dirty="0">
                <a:latin typeface="Calibri"/>
                <a:cs typeface="Calibri"/>
              </a:rPr>
              <a:t>S</a:t>
            </a:r>
            <a:r>
              <a:rPr sz="2000" spc="-10" dirty="0">
                <a:latin typeface="Calibri"/>
                <a:cs typeface="Calibri"/>
              </a:rPr>
              <a:t>e</a:t>
            </a:r>
            <a:r>
              <a:rPr sz="2000" spc="-20" dirty="0">
                <a:latin typeface="Calibri"/>
                <a:cs typeface="Calibri"/>
              </a:rPr>
              <a:t>c</a:t>
            </a:r>
            <a:r>
              <a:rPr sz="2000" spc="-10" dirty="0">
                <a:latin typeface="Calibri"/>
                <a:cs typeface="Calibri"/>
              </a:rPr>
              <a:t>o</a:t>
            </a:r>
            <a:r>
              <a:rPr sz="2000" spc="-5" dirty="0">
                <a:latin typeface="Calibri"/>
                <a:cs typeface="Calibri"/>
              </a:rPr>
              <a:t>nd-</a:t>
            </a:r>
            <a:r>
              <a:rPr sz="2000" spc="-35" dirty="0">
                <a:latin typeface="Calibri"/>
                <a:cs typeface="Calibri"/>
              </a:rPr>
              <a:t>y</a:t>
            </a:r>
            <a:r>
              <a:rPr sz="2000" spc="-10" dirty="0">
                <a:latin typeface="Calibri"/>
                <a:cs typeface="Calibri"/>
              </a:rPr>
              <a:t>e</a:t>
            </a:r>
            <a:r>
              <a:rPr sz="2000" dirty="0">
                <a:latin typeface="Calibri"/>
                <a:cs typeface="Calibri"/>
              </a:rPr>
              <a:t>a</a:t>
            </a:r>
            <a:r>
              <a:rPr sz="2000" spc="-10" dirty="0">
                <a:latin typeface="Calibri"/>
                <a:cs typeface="Calibri"/>
              </a:rPr>
              <a:t>r</a:t>
            </a:r>
            <a:r>
              <a:rPr sz="2000" spc="-15" dirty="0">
                <a:latin typeface="Calibri"/>
                <a:cs typeface="Calibri"/>
              </a:rPr>
              <a:t> </a:t>
            </a:r>
            <a:r>
              <a:rPr sz="2000" spc="-20" dirty="0">
                <a:latin typeface="Calibri"/>
                <a:cs typeface="Calibri"/>
              </a:rPr>
              <a:t>g</a:t>
            </a:r>
            <a:r>
              <a:rPr sz="2000" spc="-55" dirty="0">
                <a:latin typeface="Calibri"/>
                <a:cs typeface="Calibri"/>
              </a:rPr>
              <a:t>r</a:t>
            </a:r>
            <a:r>
              <a:rPr sz="2000" dirty="0">
                <a:latin typeface="Calibri"/>
                <a:cs typeface="Calibri"/>
              </a:rPr>
              <a:t>ad</a:t>
            </a:r>
            <a:r>
              <a:rPr sz="2000" spc="-20" dirty="0">
                <a:latin typeface="Calibri"/>
                <a:cs typeface="Calibri"/>
              </a:rPr>
              <a:t> </a:t>
            </a:r>
            <a:r>
              <a:rPr sz="2000" spc="-30" dirty="0">
                <a:latin typeface="Calibri"/>
                <a:cs typeface="Calibri"/>
              </a:rPr>
              <a:t>s</a:t>
            </a:r>
            <a:r>
              <a:rPr sz="2000" dirty="0">
                <a:latin typeface="Calibri"/>
                <a:cs typeface="Calibri"/>
              </a:rPr>
              <a:t>tude</a:t>
            </a:r>
            <a:r>
              <a:rPr sz="2000" spc="-25" dirty="0">
                <a:latin typeface="Calibri"/>
                <a:cs typeface="Calibri"/>
              </a:rPr>
              <a:t>n</a:t>
            </a:r>
            <a:r>
              <a:rPr sz="2000" dirty="0">
                <a:latin typeface="Calibri"/>
                <a:cs typeface="Calibri"/>
              </a:rPr>
              <a:t>ts</a:t>
            </a:r>
            <a:r>
              <a:rPr lang="en-US" sz="2000" dirty="0">
                <a:latin typeface="Calibri"/>
                <a:cs typeface="Calibri"/>
              </a:rPr>
              <a:t> with </a:t>
            </a:r>
            <a:r>
              <a:rPr sz="2000" dirty="0">
                <a:latin typeface="Calibri"/>
                <a:cs typeface="Calibri"/>
              </a:rPr>
              <a:t>≤ </a:t>
            </a:r>
            <a:r>
              <a:rPr sz="2000" spc="-5" dirty="0">
                <a:latin typeface="Calibri"/>
                <a:cs typeface="Calibri"/>
              </a:rPr>
              <a:t>1</a:t>
            </a:r>
            <a:r>
              <a:rPr sz="2000" dirty="0">
                <a:latin typeface="Calibri"/>
                <a:cs typeface="Calibri"/>
              </a:rPr>
              <a:t>2</a:t>
            </a:r>
            <a:r>
              <a:rPr sz="2000" spc="-10" dirty="0">
                <a:latin typeface="Calibri"/>
                <a:cs typeface="Calibri"/>
              </a:rPr>
              <a:t> </a:t>
            </a:r>
            <a:r>
              <a:rPr sz="2000" dirty="0">
                <a:latin typeface="Calibri"/>
                <a:cs typeface="Calibri"/>
              </a:rPr>
              <a:t>m</a:t>
            </a:r>
            <a:r>
              <a:rPr sz="2000" spc="-5" dirty="0">
                <a:latin typeface="Calibri"/>
                <a:cs typeface="Calibri"/>
              </a:rPr>
              <a:t>o</a:t>
            </a:r>
            <a:r>
              <a:rPr sz="2000" spc="-25" dirty="0">
                <a:latin typeface="Calibri"/>
                <a:cs typeface="Calibri"/>
              </a:rPr>
              <a:t>n</a:t>
            </a:r>
            <a:r>
              <a:rPr sz="2000" dirty="0">
                <a:latin typeface="Calibri"/>
                <a:cs typeface="Calibri"/>
              </a:rPr>
              <a:t>ths</a:t>
            </a:r>
            <a:r>
              <a:rPr sz="2000" spc="-20" dirty="0">
                <a:latin typeface="Calibri"/>
                <a:cs typeface="Calibri"/>
              </a:rPr>
              <a:t> </a:t>
            </a:r>
            <a:r>
              <a:rPr sz="2000" spc="-5" dirty="0">
                <a:latin typeface="Calibri"/>
                <a:cs typeface="Calibri"/>
              </a:rPr>
              <a:t>o</a:t>
            </a:r>
            <a:r>
              <a:rPr sz="2000" dirty="0">
                <a:latin typeface="Calibri"/>
                <a:cs typeface="Calibri"/>
              </a:rPr>
              <a:t>f</a:t>
            </a:r>
            <a:r>
              <a:rPr sz="2000" spc="5" dirty="0">
                <a:latin typeface="Calibri"/>
                <a:cs typeface="Calibri"/>
              </a:rPr>
              <a:t> </a:t>
            </a:r>
            <a:r>
              <a:rPr sz="2000" spc="-5" dirty="0">
                <a:latin typeface="Calibri"/>
                <a:cs typeface="Calibri"/>
              </a:rPr>
              <a:t>g</a:t>
            </a:r>
            <a:r>
              <a:rPr sz="2000" spc="-50" dirty="0">
                <a:latin typeface="Calibri"/>
                <a:cs typeface="Calibri"/>
              </a:rPr>
              <a:t>r</a:t>
            </a:r>
            <a:r>
              <a:rPr sz="2000" dirty="0">
                <a:latin typeface="Calibri"/>
                <a:cs typeface="Calibri"/>
              </a:rPr>
              <a:t>adu</a:t>
            </a:r>
            <a:r>
              <a:rPr sz="2000" spc="-25" dirty="0">
                <a:latin typeface="Calibri"/>
                <a:cs typeface="Calibri"/>
              </a:rPr>
              <a:t>at</a:t>
            </a:r>
            <a:r>
              <a:rPr sz="2000" dirty="0">
                <a:latin typeface="Calibri"/>
                <a:cs typeface="Calibri"/>
              </a:rPr>
              <a:t>e</a:t>
            </a:r>
            <a:r>
              <a:rPr sz="2000" spc="-10" dirty="0">
                <a:latin typeface="Calibri"/>
                <a:cs typeface="Calibri"/>
              </a:rPr>
              <a:t> </a:t>
            </a:r>
            <a:r>
              <a:rPr sz="2000" spc="-30" dirty="0">
                <a:latin typeface="Calibri"/>
                <a:cs typeface="Calibri"/>
              </a:rPr>
              <a:t>s</a:t>
            </a:r>
            <a:r>
              <a:rPr sz="2000" dirty="0">
                <a:latin typeface="Calibri"/>
                <a:cs typeface="Calibri"/>
              </a:rPr>
              <a:t>tudy</a:t>
            </a:r>
            <a:r>
              <a:rPr sz="2000" spc="-10" dirty="0">
                <a:latin typeface="Calibri"/>
                <a:cs typeface="Calibri"/>
              </a:rPr>
              <a:t> </a:t>
            </a:r>
            <a:r>
              <a:rPr sz="2000" spc="-15" dirty="0">
                <a:latin typeface="Calibri"/>
                <a:cs typeface="Calibri"/>
              </a:rPr>
              <a:t>b</a:t>
            </a:r>
            <a:r>
              <a:rPr sz="2000" dirty="0">
                <a:latin typeface="Calibri"/>
                <a:cs typeface="Calibri"/>
              </a:rPr>
              <a:t>y Au</a:t>
            </a:r>
            <a:r>
              <a:rPr sz="2000" spc="-5" dirty="0">
                <a:latin typeface="Calibri"/>
                <a:cs typeface="Calibri"/>
              </a:rPr>
              <a:t>g</a:t>
            </a:r>
            <a:r>
              <a:rPr sz="2000" dirty="0">
                <a:latin typeface="Calibri"/>
                <a:cs typeface="Calibri"/>
              </a:rPr>
              <a:t>u</a:t>
            </a:r>
            <a:r>
              <a:rPr sz="2000" spc="-30" dirty="0">
                <a:latin typeface="Calibri"/>
                <a:cs typeface="Calibri"/>
              </a:rPr>
              <a:t>s</a:t>
            </a:r>
            <a:r>
              <a:rPr sz="2000" dirty="0">
                <a:latin typeface="Calibri"/>
                <a:cs typeface="Calibri"/>
              </a:rPr>
              <a:t>t</a:t>
            </a:r>
            <a:endParaRPr lang="en-US" sz="2000" dirty="0">
              <a:latin typeface="Calibri"/>
              <a:cs typeface="Calibri"/>
            </a:endParaRPr>
          </a:p>
          <a:p>
            <a:pPr marL="469900" lvl="1">
              <a:spcBef>
                <a:spcPts val="575"/>
              </a:spcBef>
              <a:tabLst>
                <a:tab pos="355600" algn="l"/>
              </a:tabLst>
            </a:pPr>
            <a:r>
              <a:rPr lang="en-US" sz="2000" dirty="0">
                <a:latin typeface="Calibri"/>
                <a:cs typeface="Calibri"/>
              </a:rPr>
              <a:t>3: Previous graduate student</a:t>
            </a:r>
          </a:p>
          <a:p>
            <a:pPr marL="1270000" lvl="2" indent="-342900">
              <a:spcBef>
                <a:spcPts val="575"/>
              </a:spcBef>
              <a:buFont typeface="Arial" panose="020B0604020202020204" pitchFamily="34" charset="0"/>
              <a:buChar char="•"/>
              <a:tabLst>
                <a:tab pos="355600" algn="l"/>
              </a:tabLst>
            </a:pPr>
            <a:r>
              <a:rPr sz="2000" dirty="0">
                <a:latin typeface="Calibri"/>
                <a:cs typeface="Calibri"/>
              </a:rPr>
              <a:t>&gt;</a:t>
            </a:r>
            <a:r>
              <a:rPr sz="2000" spc="-20" dirty="0">
                <a:latin typeface="Calibri"/>
                <a:cs typeface="Calibri"/>
              </a:rPr>
              <a:t>1</a:t>
            </a:r>
            <a:r>
              <a:rPr sz="2000" spc="-15" dirty="0">
                <a:latin typeface="Calibri"/>
                <a:cs typeface="Calibri"/>
              </a:rPr>
              <a:t>2</a:t>
            </a:r>
            <a:r>
              <a:rPr sz="2000" spc="-10" dirty="0">
                <a:latin typeface="Calibri"/>
                <a:cs typeface="Calibri"/>
              </a:rPr>
              <a:t> </a:t>
            </a:r>
            <a:r>
              <a:rPr sz="2000" spc="-20" dirty="0">
                <a:latin typeface="Calibri"/>
                <a:cs typeface="Calibri"/>
              </a:rPr>
              <a:t>m</a:t>
            </a:r>
            <a:r>
              <a:rPr sz="2000" spc="-10" dirty="0">
                <a:latin typeface="Calibri"/>
                <a:cs typeface="Calibri"/>
              </a:rPr>
              <a:t>o</a:t>
            </a:r>
            <a:r>
              <a:rPr sz="2000" spc="-25" dirty="0">
                <a:latin typeface="Calibri"/>
                <a:cs typeface="Calibri"/>
              </a:rPr>
              <a:t>n</a:t>
            </a:r>
            <a:r>
              <a:rPr sz="2000" dirty="0">
                <a:latin typeface="Calibri"/>
                <a:cs typeface="Calibri"/>
              </a:rPr>
              <a:t>ths</a:t>
            </a:r>
            <a:r>
              <a:rPr sz="2000" spc="-10" dirty="0">
                <a:latin typeface="Calibri"/>
                <a:cs typeface="Calibri"/>
              </a:rPr>
              <a:t> </a:t>
            </a:r>
            <a:r>
              <a:rPr sz="2000" spc="-20" dirty="0">
                <a:latin typeface="Calibri"/>
                <a:cs typeface="Calibri"/>
              </a:rPr>
              <a:t>g</a:t>
            </a:r>
            <a:r>
              <a:rPr sz="2000" spc="-55" dirty="0">
                <a:latin typeface="Calibri"/>
                <a:cs typeface="Calibri"/>
              </a:rPr>
              <a:t>r</a:t>
            </a:r>
            <a:r>
              <a:rPr sz="2000" dirty="0">
                <a:latin typeface="Calibri"/>
                <a:cs typeface="Calibri"/>
              </a:rPr>
              <a:t>a</a:t>
            </a:r>
            <a:r>
              <a:rPr sz="2000" spc="-5" dirty="0">
                <a:latin typeface="Calibri"/>
                <a:cs typeface="Calibri"/>
              </a:rPr>
              <a:t>du</a:t>
            </a:r>
            <a:r>
              <a:rPr sz="2000" spc="-25" dirty="0">
                <a:latin typeface="Calibri"/>
                <a:cs typeface="Calibri"/>
              </a:rPr>
              <a:t>a</a:t>
            </a:r>
            <a:r>
              <a:rPr sz="2000" spc="-35" dirty="0">
                <a:latin typeface="Calibri"/>
                <a:cs typeface="Calibri"/>
              </a:rPr>
              <a:t>t</a:t>
            </a:r>
            <a:r>
              <a:rPr sz="2000" spc="-15" dirty="0">
                <a:latin typeface="Calibri"/>
                <a:cs typeface="Calibri"/>
              </a:rPr>
              <a:t>e</a:t>
            </a:r>
            <a:r>
              <a:rPr sz="2000" spc="-10" dirty="0">
                <a:latin typeface="Calibri"/>
                <a:cs typeface="Calibri"/>
              </a:rPr>
              <a:t> </a:t>
            </a:r>
            <a:r>
              <a:rPr sz="2000" spc="-30" dirty="0">
                <a:latin typeface="Calibri"/>
                <a:cs typeface="Calibri"/>
              </a:rPr>
              <a:t>s</a:t>
            </a:r>
            <a:r>
              <a:rPr sz="2000" dirty="0">
                <a:latin typeface="Calibri"/>
                <a:cs typeface="Calibri"/>
              </a:rPr>
              <a:t>tudy</a:t>
            </a:r>
            <a:r>
              <a:rPr lang="en-US" sz="2000" dirty="0">
                <a:latin typeface="Calibri"/>
                <a:cs typeface="Calibri"/>
              </a:rPr>
              <a:t> - </a:t>
            </a:r>
            <a:r>
              <a:rPr sz="2000" spc="-15" dirty="0">
                <a:latin typeface="Calibri"/>
                <a:cs typeface="Calibri"/>
              </a:rPr>
              <a:t>I</a:t>
            </a:r>
            <a:r>
              <a:rPr sz="2000" spc="-25" dirty="0">
                <a:latin typeface="Calibri"/>
                <a:cs typeface="Calibri"/>
              </a:rPr>
              <a:t>n</a:t>
            </a:r>
            <a:r>
              <a:rPr sz="2000" spc="-35" dirty="0">
                <a:latin typeface="Calibri"/>
                <a:cs typeface="Calibri"/>
              </a:rPr>
              <a:t>t</a:t>
            </a:r>
            <a:r>
              <a:rPr sz="2000" spc="-10" dirty="0">
                <a:latin typeface="Calibri"/>
                <a:cs typeface="Calibri"/>
              </a:rPr>
              <a:t>err</a:t>
            </a:r>
            <a:r>
              <a:rPr sz="2000" spc="-5" dirty="0">
                <a:latin typeface="Calibri"/>
                <a:cs typeface="Calibri"/>
              </a:rPr>
              <a:t>u</a:t>
            </a:r>
            <a:r>
              <a:rPr sz="2000" spc="-15" dirty="0">
                <a:latin typeface="Calibri"/>
                <a:cs typeface="Calibri"/>
              </a:rPr>
              <a:t>p</a:t>
            </a:r>
            <a:r>
              <a:rPr sz="2000" dirty="0">
                <a:latin typeface="Calibri"/>
                <a:cs typeface="Calibri"/>
              </a:rPr>
              <a:t>ti</a:t>
            </a:r>
            <a:r>
              <a:rPr sz="2000" spc="-10" dirty="0">
                <a:latin typeface="Calibri"/>
                <a:cs typeface="Calibri"/>
              </a:rPr>
              <a:t>o</a:t>
            </a:r>
            <a:r>
              <a:rPr sz="2000" dirty="0">
                <a:latin typeface="Calibri"/>
                <a:cs typeface="Calibri"/>
              </a:rPr>
              <a:t>n</a:t>
            </a:r>
            <a:r>
              <a:rPr sz="2000" spc="-5" dirty="0">
                <a:latin typeface="Calibri"/>
                <a:cs typeface="Calibri"/>
              </a:rPr>
              <a:t> </a:t>
            </a:r>
            <a:r>
              <a:rPr sz="2000" dirty="0">
                <a:latin typeface="Calibri"/>
                <a:cs typeface="Calibri"/>
              </a:rPr>
              <a:t>in</a:t>
            </a:r>
            <a:r>
              <a:rPr sz="2000" spc="-5" dirty="0">
                <a:latin typeface="Calibri"/>
                <a:cs typeface="Calibri"/>
              </a:rPr>
              <a:t> </a:t>
            </a:r>
            <a:r>
              <a:rPr sz="2000" spc="-20" dirty="0">
                <a:latin typeface="Calibri"/>
                <a:cs typeface="Calibri"/>
              </a:rPr>
              <a:t>g</a:t>
            </a:r>
            <a:r>
              <a:rPr sz="2000" spc="-55" dirty="0">
                <a:latin typeface="Calibri"/>
                <a:cs typeface="Calibri"/>
              </a:rPr>
              <a:t>r</a:t>
            </a:r>
            <a:r>
              <a:rPr sz="2000" dirty="0">
                <a:latin typeface="Calibri"/>
                <a:cs typeface="Calibri"/>
              </a:rPr>
              <a:t>a</a:t>
            </a:r>
            <a:r>
              <a:rPr sz="2000" spc="-5" dirty="0">
                <a:latin typeface="Calibri"/>
                <a:cs typeface="Calibri"/>
              </a:rPr>
              <a:t>du</a:t>
            </a:r>
            <a:r>
              <a:rPr sz="2000" spc="-25" dirty="0">
                <a:latin typeface="Calibri"/>
                <a:cs typeface="Calibri"/>
              </a:rPr>
              <a:t>a</a:t>
            </a:r>
            <a:r>
              <a:rPr sz="2000" spc="-35" dirty="0">
                <a:latin typeface="Calibri"/>
                <a:cs typeface="Calibri"/>
              </a:rPr>
              <a:t>t</a:t>
            </a:r>
            <a:r>
              <a:rPr sz="2000" spc="-15" dirty="0">
                <a:latin typeface="Calibri"/>
                <a:cs typeface="Calibri"/>
              </a:rPr>
              <a:t>e</a:t>
            </a:r>
            <a:r>
              <a:rPr sz="2000" spc="-25" dirty="0">
                <a:latin typeface="Calibri"/>
                <a:cs typeface="Calibri"/>
              </a:rPr>
              <a:t> </a:t>
            </a:r>
            <a:r>
              <a:rPr sz="2000" spc="-30" dirty="0">
                <a:latin typeface="Calibri"/>
                <a:cs typeface="Calibri"/>
              </a:rPr>
              <a:t>s</a:t>
            </a:r>
            <a:r>
              <a:rPr sz="2000" dirty="0">
                <a:latin typeface="Calibri"/>
                <a:cs typeface="Calibri"/>
              </a:rPr>
              <a:t>tudy </a:t>
            </a:r>
            <a:r>
              <a:rPr sz="2000" spc="-10" dirty="0">
                <a:latin typeface="Calibri"/>
                <a:cs typeface="Calibri"/>
              </a:rPr>
              <a:t>o</a:t>
            </a:r>
            <a:r>
              <a:rPr sz="2000" dirty="0">
                <a:latin typeface="Calibri"/>
                <a:cs typeface="Calibri"/>
              </a:rPr>
              <a:t>f</a:t>
            </a:r>
            <a:r>
              <a:rPr sz="2000" spc="-5" dirty="0">
                <a:latin typeface="Calibri"/>
                <a:cs typeface="Calibri"/>
              </a:rPr>
              <a:t> </a:t>
            </a:r>
            <a:r>
              <a:rPr sz="2000" spc="-20" dirty="0">
                <a:latin typeface="Calibri"/>
                <a:cs typeface="Calibri"/>
              </a:rPr>
              <a:t>2</a:t>
            </a:r>
            <a:r>
              <a:rPr sz="2000" dirty="0">
                <a:latin typeface="Calibri"/>
                <a:cs typeface="Calibri"/>
              </a:rPr>
              <a:t>+ </a:t>
            </a:r>
            <a:r>
              <a:rPr sz="2000" spc="-35" dirty="0">
                <a:latin typeface="Calibri"/>
                <a:cs typeface="Calibri"/>
              </a:rPr>
              <a:t>y</a:t>
            </a:r>
            <a:r>
              <a:rPr sz="2000" spc="-10" dirty="0">
                <a:latin typeface="Calibri"/>
                <a:cs typeface="Calibri"/>
              </a:rPr>
              <a:t>e</a:t>
            </a:r>
            <a:r>
              <a:rPr sz="2000" dirty="0">
                <a:latin typeface="Calibri"/>
                <a:cs typeface="Calibri"/>
              </a:rPr>
              <a:t>a</a:t>
            </a:r>
            <a:r>
              <a:rPr sz="2000" spc="-45" dirty="0">
                <a:latin typeface="Calibri"/>
                <a:cs typeface="Calibri"/>
              </a:rPr>
              <a:t>r</a:t>
            </a:r>
            <a:r>
              <a:rPr sz="2000" dirty="0">
                <a:latin typeface="Calibri"/>
                <a:cs typeface="Calibri"/>
              </a:rPr>
              <a:t>s</a:t>
            </a:r>
            <a:r>
              <a:rPr sz="2000" spc="-30" dirty="0">
                <a:latin typeface="Calibri"/>
                <a:cs typeface="Calibri"/>
              </a:rPr>
              <a:t> </a:t>
            </a:r>
            <a:r>
              <a:rPr sz="1600" spc="-10" dirty="0">
                <a:latin typeface="Calibri"/>
                <a:cs typeface="Calibri"/>
              </a:rPr>
              <a:t>(</a:t>
            </a:r>
            <a:r>
              <a:rPr lang="en-US" sz="1600" spc="-10" dirty="0">
                <a:latin typeface="Calibri"/>
                <a:cs typeface="Calibri"/>
              </a:rPr>
              <a:t>As of Sept. </a:t>
            </a:r>
            <a:r>
              <a:rPr lang="en-US" sz="1600" spc="-10">
                <a:latin typeface="Calibri"/>
                <a:cs typeface="Calibri"/>
              </a:rPr>
              <a:t>18’: you </a:t>
            </a:r>
            <a:r>
              <a:rPr sz="1600" spc="-30">
                <a:latin typeface="Calibri"/>
                <a:cs typeface="Calibri"/>
              </a:rPr>
              <a:t>c</a:t>
            </a:r>
            <a:r>
              <a:rPr sz="1600">
                <a:latin typeface="Calibri"/>
                <a:cs typeface="Calibri"/>
              </a:rPr>
              <a:t>an</a:t>
            </a:r>
            <a:r>
              <a:rPr sz="1600" spc="25">
                <a:latin typeface="Calibri"/>
                <a:cs typeface="Calibri"/>
              </a:rPr>
              <a:t> </a:t>
            </a:r>
            <a:r>
              <a:rPr sz="1600" dirty="0">
                <a:latin typeface="Calibri"/>
                <a:cs typeface="Calibri"/>
              </a:rPr>
              <a:t>h</a:t>
            </a:r>
            <a:r>
              <a:rPr sz="1600" spc="-25" dirty="0">
                <a:latin typeface="Calibri"/>
                <a:cs typeface="Calibri"/>
              </a:rPr>
              <a:t>a</a:t>
            </a:r>
            <a:r>
              <a:rPr sz="1600" spc="-20" dirty="0">
                <a:latin typeface="Calibri"/>
                <a:cs typeface="Calibri"/>
              </a:rPr>
              <a:t>v</a:t>
            </a:r>
            <a:r>
              <a:rPr sz="1600" spc="-10" dirty="0">
                <a:latin typeface="Calibri"/>
                <a:cs typeface="Calibri"/>
              </a:rPr>
              <a:t>e </a:t>
            </a:r>
            <a:r>
              <a:rPr sz="1600" spc="-25" dirty="0">
                <a:latin typeface="Calibri"/>
                <a:cs typeface="Calibri"/>
              </a:rPr>
              <a:t>M</a:t>
            </a:r>
            <a:r>
              <a:rPr sz="1600" dirty="0">
                <a:latin typeface="Calibri"/>
                <a:cs typeface="Calibri"/>
              </a:rPr>
              <a:t>S d</a:t>
            </a:r>
            <a:r>
              <a:rPr sz="1600" spc="-10" dirty="0">
                <a:latin typeface="Calibri"/>
                <a:cs typeface="Calibri"/>
              </a:rPr>
              <a:t>eg</a:t>
            </a:r>
            <a:r>
              <a:rPr sz="1600" spc="-40" dirty="0">
                <a:latin typeface="Calibri"/>
                <a:cs typeface="Calibri"/>
              </a:rPr>
              <a:t>r</a:t>
            </a:r>
            <a:r>
              <a:rPr sz="1600" spc="-10" dirty="0">
                <a:latin typeface="Calibri"/>
                <a:cs typeface="Calibri"/>
              </a:rPr>
              <a:t>ee</a:t>
            </a:r>
            <a:r>
              <a:rPr lang="en-US" sz="1600" spc="-10" dirty="0">
                <a:latin typeface="Calibri"/>
                <a:cs typeface="Calibri"/>
              </a:rPr>
              <a:t>, but </a:t>
            </a:r>
            <a:r>
              <a:rPr lang="en-US" sz="1600" spc="-10">
                <a:latin typeface="Calibri"/>
                <a:cs typeface="Calibri"/>
              </a:rPr>
              <a:t>if so, must </a:t>
            </a:r>
            <a:r>
              <a:rPr lang="en-US" sz="1600" spc="-10" dirty="0">
                <a:latin typeface="Calibri"/>
                <a:cs typeface="Calibri"/>
              </a:rPr>
              <a:t>apply before enrolling in grad school </a:t>
            </a:r>
            <a:r>
              <a:rPr lang="en-US" sz="1600" spc="-10">
                <a:latin typeface="Calibri"/>
                <a:cs typeface="Calibri"/>
              </a:rPr>
              <a:t>again </a:t>
            </a:r>
            <a:r>
              <a:rPr lang="en-US" sz="1600" spc="-10" dirty="0" err="1">
                <a:latin typeface="Calibri"/>
                <a:cs typeface="Calibri"/>
              </a:rPr>
              <a:t>Wah</a:t>
            </a:r>
            <a:r>
              <a:rPr lang="en-US" sz="1600" spc="-10" dirty="0">
                <a:latin typeface="Calibri"/>
                <a:cs typeface="Calibri"/>
              </a:rPr>
              <a:t>???</a:t>
            </a:r>
            <a:r>
              <a:rPr sz="1600" dirty="0">
                <a:latin typeface="Calibri"/>
                <a:cs typeface="Calibri"/>
              </a:rPr>
              <a:t>)</a:t>
            </a:r>
          </a:p>
        </p:txBody>
      </p:sp>
      <p:sp>
        <p:nvSpPr>
          <p:cNvPr id="4" name="object 4"/>
          <p:cNvSpPr/>
          <p:nvPr/>
        </p:nvSpPr>
        <p:spPr>
          <a:xfrm>
            <a:off x="7471194" y="4112450"/>
            <a:ext cx="1511807" cy="1004963"/>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7471194" y="1221816"/>
            <a:ext cx="1520404" cy="1005683"/>
          </a:xfrm>
          <a:prstGeom prst="rect">
            <a:avLst/>
          </a:prstGeom>
          <a:blipFill>
            <a:blip r:embed="rId4" cstate="print"/>
            <a:stretch>
              <a:fillRect/>
            </a:stretch>
          </a:blipFill>
        </p:spPr>
        <p:txBody>
          <a:bodyPr wrap="square" lIns="0" tIns="0" rIns="0" bIns="0" rtlCol="0"/>
          <a:lstStyle/>
          <a:p>
            <a:endParaRP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102870">
              <a:lnSpc>
                <a:spcPct val="100000"/>
              </a:lnSpc>
            </a:pPr>
            <a:fld id="{81D60167-4931-47E6-BA6A-407CBD079E47}" type="slidenum">
              <a:rPr spc="-10" dirty="0"/>
              <a:t>8</a:t>
            </a:fld>
            <a:endParaRPr spc="-10" dirty="0"/>
          </a:p>
        </p:txBody>
      </p:sp>
      <p:sp>
        <p:nvSpPr>
          <p:cNvPr id="7" name="TextBox 6"/>
          <p:cNvSpPr txBox="1"/>
          <p:nvPr/>
        </p:nvSpPr>
        <p:spPr>
          <a:xfrm>
            <a:off x="168812" y="6386732"/>
            <a:ext cx="6608797" cy="369332"/>
          </a:xfrm>
          <a:prstGeom prst="rect">
            <a:avLst/>
          </a:prstGeom>
          <a:noFill/>
        </p:spPr>
        <p:txBody>
          <a:bodyPr wrap="none" rtlCol="0">
            <a:spAutoFit/>
          </a:bodyPr>
          <a:lstStyle/>
          <a:p>
            <a:r>
              <a:rPr lang="en-US" dirty="0">
                <a:solidFill>
                  <a:srgbClr val="FF0000"/>
                </a:solidFill>
              </a:rPr>
              <a:t>* You can apply once as an undergrad, and </a:t>
            </a:r>
            <a:r>
              <a:rPr lang="en-US" u="sng" dirty="0">
                <a:solidFill>
                  <a:srgbClr val="FF0000"/>
                </a:solidFill>
              </a:rPr>
              <a:t>only once</a:t>
            </a:r>
            <a:r>
              <a:rPr lang="en-US" dirty="0">
                <a:solidFill>
                  <a:srgbClr val="FF0000"/>
                </a:solidFill>
              </a:rPr>
              <a:t> in grad school,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671195">
              <a:lnSpc>
                <a:spcPct val="100000"/>
              </a:lnSpc>
              <a:tabLst>
                <a:tab pos="1779270" algn="l"/>
                <a:tab pos="8187690" algn="l"/>
              </a:tabLst>
            </a:pPr>
            <a:r>
              <a:rPr sz="4400" dirty="0"/>
              <a:t> 	</a:t>
            </a:r>
            <a:r>
              <a:rPr sz="4400" spc="5" dirty="0"/>
              <a:t>G</a:t>
            </a:r>
            <a:r>
              <a:rPr sz="4400" spc="-5" dirty="0"/>
              <a:t>R</a:t>
            </a:r>
            <a:r>
              <a:rPr sz="4400" dirty="0"/>
              <a:t>FP</a:t>
            </a:r>
            <a:r>
              <a:rPr sz="4400" spc="-10" dirty="0"/>
              <a:t> </a:t>
            </a:r>
            <a:r>
              <a:rPr sz="4400" dirty="0"/>
              <a:t>F</a:t>
            </a:r>
            <a:r>
              <a:rPr sz="4400" spc="-5" dirty="0"/>
              <a:t>i</a:t>
            </a:r>
            <a:r>
              <a:rPr sz="4400" spc="5" dirty="0"/>
              <a:t>e</a:t>
            </a:r>
            <a:r>
              <a:rPr sz="4400" spc="-5" dirty="0"/>
              <a:t>l</a:t>
            </a:r>
            <a:r>
              <a:rPr sz="4400" dirty="0"/>
              <a:t>ds</a:t>
            </a:r>
            <a:r>
              <a:rPr sz="4400" spc="-10" dirty="0"/>
              <a:t> </a:t>
            </a:r>
            <a:r>
              <a:rPr sz="4400" spc="5" dirty="0"/>
              <a:t>o</a:t>
            </a:r>
            <a:r>
              <a:rPr sz="4400" dirty="0"/>
              <a:t>f</a:t>
            </a:r>
            <a:r>
              <a:rPr sz="4400" spc="-5" dirty="0"/>
              <a:t> </a:t>
            </a:r>
            <a:r>
              <a:rPr sz="4400" dirty="0"/>
              <a:t>Study 	</a:t>
            </a:r>
            <a:endParaRPr sz="4400"/>
          </a:p>
        </p:txBody>
      </p:sp>
      <p:sp>
        <p:nvSpPr>
          <p:cNvPr id="3" name="object 3"/>
          <p:cNvSpPr txBox="1"/>
          <p:nvPr/>
        </p:nvSpPr>
        <p:spPr>
          <a:xfrm>
            <a:off x="383540" y="1056036"/>
            <a:ext cx="3423920" cy="5151755"/>
          </a:xfrm>
          <a:prstGeom prst="rect">
            <a:avLst/>
          </a:prstGeom>
        </p:spPr>
        <p:txBody>
          <a:bodyPr vert="horz" wrap="square" lIns="0" tIns="0" rIns="0" bIns="0" rtlCol="0">
            <a:spAutoFit/>
          </a:bodyPr>
          <a:lstStyle/>
          <a:p>
            <a:pPr marL="355600" indent="-342900">
              <a:lnSpc>
                <a:spcPct val="100000"/>
              </a:lnSpc>
              <a:buFont typeface="Arial"/>
              <a:buChar char="•"/>
              <a:tabLst>
                <a:tab pos="355600" algn="l"/>
              </a:tabLst>
            </a:pPr>
            <a:r>
              <a:rPr sz="2400" dirty="0">
                <a:latin typeface="Calibri"/>
                <a:cs typeface="Calibri"/>
              </a:rPr>
              <a:t>C</a:t>
            </a:r>
            <a:r>
              <a:rPr sz="2400" spc="-20" dirty="0">
                <a:latin typeface="Calibri"/>
                <a:cs typeface="Calibri"/>
              </a:rPr>
              <a:t>h</a:t>
            </a:r>
            <a:r>
              <a:rPr sz="2400" spc="-10" dirty="0">
                <a:latin typeface="Calibri"/>
                <a:cs typeface="Calibri"/>
              </a:rPr>
              <a:t>e</a:t>
            </a:r>
            <a:r>
              <a:rPr sz="2400" spc="-20" dirty="0">
                <a:latin typeface="Calibri"/>
                <a:cs typeface="Calibri"/>
              </a:rPr>
              <a:t>m</a:t>
            </a:r>
            <a:r>
              <a:rPr sz="2400" dirty="0">
                <a:latin typeface="Calibri"/>
                <a:cs typeface="Calibri"/>
              </a:rPr>
              <a:t>i</a:t>
            </a:r>
            <a:r>
              <a:rPr sz="2400" spc="-30" dirty="0">
                <a:latin typeface="Calibri"/>
                <a:cs typeface="Calibri"/>
              </a:rPr>
              <a:t>s</a:t>
            </a:r>
            <a:r>
              <a:rPr sz="2400" spc="-10" dirty="0">
                <a:latin typeface="Calibri"/>
                <a:cs typeface="Calibri"/>
              </a:rPr>
              <a:t>t</a:t>
            </a:r>
            <a:r>
              <a:rPr sz="2400" spc="0" dirty="0">
                <a:latin typeface="Calibri"/>
                <a:cs typeface="Calibri"/>
              </a:rPr>
              <a:t>r</a:t>
            </a:r>
            <a:r>
              <a:rPr sz="2400" spc="-15" dirty="0">
                <a:latin typeface="Calibri"/>
                <a:cs typeface="Calibri"/>
              </a:rPr>
              <a:t>y</a:t>
            </a:r>
            <a:endParaRPr sz="2400">
              <a:latin typeface="Calibri"/>
              <a:cs typeface="Calibri"/>
            </a:endParaRPr>
          </a:p>
          <a:p>
            <a:pPr marL="355600" marR="5080" indent="-342900">
              <a:lnSpc>
                <a:spcPct val="120000"/>
              </a:lnSpc>
              <a:buFont typeface="Arial"/>
              <a:buChar char="•"/>
              <a:tabLst>
                <a:tab pos="355600" algn="l"/>
              </a:tabLst>
            </a:pPr>
            <a:r>
              <a:rPr sz="2400" dirty="0">
                <a:latin typeface="Calibri"/>
                <a:cs typeface="Calibri"/>
              </a:rPr>
              <a:t>C</a:t>
            </a:r>
            <a:r>
              <a:rPr sz="2400" spc="-10" dirty="0">
                <a:latin typeface="Calibri"/>
                <a:cs typeface="Calibri"/>
              </a:rPr>
              <a:t>o</a:t>
            </a:r>
            <a:r>
              <a:rPr sz="2400" dirty="0">
                <a:latin typeface="Calibri"/>
                <a:cs typeface="Calibri"/>
              </a:rPr>
              <a:t>m</a:t>
            </a:r>
            <a:r>
              <a:rPr sz="2400" spc="-5" dirty="0">
                <a:latin typeface="Calibri"/>
                <a:cs typeface="Calibri"/>
              </a:rPr>
              <a:t>pu</a:t>
            </a:r>
            <a:r>
              <a:rPr sz="2400" spc="-35" dirty="0">
                <a:latin typeface="Calibri"/>
                <a:cs typeface="Calibri"/>
              </a:rPr>
              <a:t>t</a:t>
            </a:r>
            <a:r>
              <a:rPr sz="2400" spc="-10" dirty="0">
                <a:latin typeface="Calibri"/>
                <a:cs typeface="Calibri"/>
              </a:rPr>
              <a:t>er</a:t>
            </a:r>
            <a:r>
              <a:rPr sz="2400" spc="-25" dirty="0">
                <a:latin typeface="Calibri"/>
                <a:cs typeface="Calibri"/>
              </a:rPr>
              <a:t> </a:t>
            </a:r>
            <a:r>
              <a:rPr sz="2400" dirty="0">
                <a:latin typeface="Calibri"/>
                <a:cs typeface="Calibri"/>
              </a:rPr>
              <a:t>&amp; </a:t>
            </a:r>
            <a:r>
              <a:rPr sz="2400" spc="-5" dirty="0">
                <a:latin typeface="Calibri"/>
                <a:cs typeface="Calibri"/>
              </a:rPr>
              <a:t>I</a:t>
            </a:r>
            <a:r>
              <a:rPr sz="2400" spc="-15" dirty="0">
                <a:latin typeface="Calibri"/>
                <a:cs typeface="Calibri"/>
              </a:rPr>
              <a:t>n</a:t>
            </a:r>
            <a:r>
              <a:rPr sz="2400" spc="-50" dirty="0">
                <a:latin typeface="Calibri"/>
                <a:cs typeface="Calibri"/>
              </a:rPr>
              <a:t>f</a:t>
            </a:r>
            <a:r>
              <a:rPr sz="2400" spc="-25" dirty="0">
                <a:latin typeface="Calibri"/>
                <a:cs typeface="Calibri"/>
              </a:rPr>
              <a:t>o</a:t>
            </a:r>
            <a:r>
              <a:rPr sz="2400" spc="-15" dirty="0">
                <a:latin typeface="Calibri"/>
                <a:cs typeface="Calibri"/>
              </a:rPr>
              <a:t>rm</a:t>
            </a:r>
            <a:r>
              <a:rPr sz="2400" spc="-25" dirty="0">
                <a:latin typeface="Calibri"/>
                <a:cs typeface="Calibri"/>
              </a:rPr>
              <a:t>a</a:t>
            </a:r>
            <a:r>
              <a:rPr sz="2400" spc="-10" dirty="0">
                <a:latin typeface="Calibri"/>
                <a:cs typeface="Calibri"/>
              </a:rPr>
              <a:t>t</a:t>
            </a:r>
            <a:r>
              <a:rPr sz="2400" dirty="0">
                <a:latin typeface="Calibri"/>
                <a:cs typeface="Calibri"/>
              </a:rPr>
              <a:t>i</a:t>
            </a:r>
            <a:r>
              <a:rPr sz="2400" spc="-10" dirty="0">
                <a:latin typeface="Calibri"/>
                <a:cs typeface="Calibri"/>
              </a:rPr>
              <a:t>on </a:t>
            </a:r>
            <a:r>
              <a:rPr sz="2400" dirty="0">
                <a:latin typeface="Calibri"/>
                <a:cs typeface="Calibri"/>
              </a:rPr>
              <a:t>S</a:t>
            </a:r>
            <a:r>
              <a:rPr sz="2400" spc="5" dirty="0">
                <a:latin typeface="Calibri"/>
                <a:cs typeface="Calibri"/>
              </a:rPr>
              <a:t>c</a:t>
            </a:r>
            <a:r>
              <a:rPr sz="2400" dirty="0">
                <a:latin typeface="Calibri"/>
                <a:cs typeface="Calibri"/>
              </a:rPr>
              <a:t>i</a:t>
            </a:r>
            <a:r>
              <a:rPr sz="2400" spc="-10" dirty="0">
                <a:latin typeface="Calibri"/>
                <a:cs typeface="Calibri"/>
              </a:rPr>
              <a:t>e</a:t>
            </a:r>
            <a:r>
              <a:rPr sz="2400" spc="-20" dirty="0">
                <a:latin typeface="Calibri"/>
                <a:cs typeface="Calibri"/>
              </a:rPr>
              <a:t>n</a:t>
            </a:r>
            <a:r>
              <a:rPr sz="2400" spc="-10" dirty="0">
                <a:latin typeface="Calibri"/>
                <a:cs typeface="Calibri"/>
              </a:rPr>
              <a:t>ce</a:t>
            </a:r>
            <a:r>
              <a:rPr sz="2400" spc="-15" dirty="0">
                <a:latin typeface="Calibri"/>
                <a:cs typeface="Calibri"/>
              </a:rPr>
              <a:t>/</a:t>
            </a:r>
            <a:r>
              <a:rPr sz="2400" dirty="0">
                <a:latin typeface="Calibri"/>
                <a:cs typeface="Calibri"/>
              </a:rPr>
              <a:t>E</a:t>
            </a:r>
            <a:r>
              <a:rPr sz="2400" spc="-5" dirty="0">
                <a:latin typeface="Calibri"/>
                <a:cs typeface="Calibri"/>
              </a:rPr>
              <a:t>n</a:t>
            </a:r>
            <a:r>
              <a:rPr sz="2400" spc="-20" dirty="0">
                <a:latin typeface="Calibri"/>
                <a:cs typeface="Calibri"/>
              </a:rPr>
              <a:t>g</a:t>
            </a:r>
            <a:r>
              <a:rPr sz="2400" dirty="0">
                <a:latin typeface="Calibri"/>
                <a:cs typeface="Calibri"/>
              </a:rPr>
              <a:t>i</a:t>
            </a:r>
            <a:r>
              <a:rPr sz="2400" spc="-5" dirty="0">
                <a:latin typeface="Calibri"/>
                <a:cs typeface="Calibri"/>
              </a:rPr>
              <a:t>n</a:t>
            </a:r>
            <a:r>
              <a:rPr sz="2400" spc="-10" dirty="0">
                <a:latin typeface="Calibri"/>
                <a:cs typeface="Calibri"/>
              </a:rPr>
              <a:t>eer</a:t>
            </a:r>
            <a:r>
              <a:rPr sz="2400" dirty="0">
                <a:latin typeface="Calibri"/>
                <a:cs typeface="Calibri"/>
              </a:rPr>
              <a:t>i</a:t>
            </a:r>
            <a:r>
              <a:rPr sz="2400" spc="-5" dirty="0">
                <a:latin typeface="Calibri"/>
                <a:cs typeface="Calibri"/>
              </a:rPr>
              <a:t>n</a:t>
            </a:r>
            <a:r>
              <a:rPr sz="2400" spc="-15" dirty="0">
                <a:latin typeface="Calibri"/>
                <a:cs typeface="Calibri"/>
              </a:rPr>
              <a:t>g</a:t>
            </a:r>
            <a:endParaRPr sz="2400">
              <a:latin typeface="Calibri"/>
              <a:cs typeface="Calibri"/>
            </a:endParaRPr>
          </a:p>
          <a:p>
            <a:pPr marL="355600" indent="-342900">
              <a:lnSpc>
                <a:spcPct val="100000"/>
              </a:lnSpc>
              <a:spcBef>
                <a:spcPts val="575"/>
              </a:spcBef>
              <a:buFont typeface="Arial"/>
              <a:buChar char="•"/>
              <a:tabLst>
                <a:tab pos="355600" algn="l"/>
              </a:tabLst>
            </a:pPr>
            <a:r>
              <a:rPr sz="2400" dirty="0">
                <a:latin typeface="Calibri"/>
                <a:cs typeface="Calibri"/>
              </a:rPr>
              <a:t>E</a:t>
            </a:r>
            <a:r>
              <a:rPr sz="2400" spc="-5" dirty="0">
                <a:latin typeface="Calibri"/>
                <a:cs typeface="Calibri"/>
              </a:rPr>
              <a:t>ng</a:t>
            </a:r>
            <a:r>
              <a:rPr sz="2400" dirty="0">
                <a:latin typeface="Calibri"/>
                <a:cs typeface="Calibri"/>
              </a:rPr>
              <a:t>i</a:t>
            </a:r>
            <a:r>
              <a:rPr sz="2400" spc="-20" dirty="0">
                <a:latin typeface="Calibri"/>
                <a:cs typeface="Calibri"/>
              </a:rPr>
              <a:t>n</a:t>
            </a:r>
            <a:r>
              <a:rPr sz="2400" spc="-10" dirty="0">
                <a:latin typeface="Calibri"/>
                <a:cs typeface="Calibri"/>
              </a:rPr>
              <a:t>eer</a:t>
            </a:r>
            <a:r>
              <a:rPr sz="2400" dirty="0">
                <a:latin typeface="Calibri"/>
                <a:cs typeface="Calibri"/>
              </a:rPr>
              <a:t>i</a:t>
            </a:r>
            <a:r>
              <a:rPr sz="2400" spc="-5" dirty="0">
                <a:latin typeface="Calibri"/>
                <a:cs typeface="Calibri"/>
              </a:rPr>
              <a:t>ng</a:t>
            </a:r>
            <a:endParaRPr sz="2400">
              <a:latin typeface="Calibri"/>
              <a:cs typeface="Calibri"/>
            </a:endParaRPr>
          </a:p>
          <a:p>
            <a:pPr marL="355600" indent="-342900">
              <a:lnSpc>
                <a:spcPct val="100000"/>
              </a:lnSpc>
              <a:spcBef>
                <a:spcPts val="575"/>
              </a:spcBef>
              <a:buFont typeface="Arial"/>
              <a:buChar char="•"/>
              <a:tabLst>
                <a:tab pos="355600" algn="l"/>
              </a:tabLst>
            </a:pPr>
            <a:r>
              <a:rPr sz="2400" spc="-25" dirty="0">
                <a:latin typeface="Calibri"/>
                <a:cs typeface="Calibri"/>
              </a:rPr>
              <a:t>G</a:t>
            </a:r>
            <a:r>
              <a:rPr sz="2400" spc="-10" dirty="0">
                <a:latin typeface="Calibri"/>
                <a:cs typeface="Calibri"/>
              </a:rPr>
              <a:t>e</a:t>
            </a:r>
            <a:r>
              <a:rPr sz="2400" spc="-25" dirty="0">
                <a:latin typeface="Calibri"/>
                <a:cs typeface="Calibri"/>
              </a:rPr>
              <a:t>o</a:t>
            </a:r>
            <a:r>
              <a:rPr sz="2400" spc="-5" dirty="0">
                <a:latin typeface="Calibri"/>
                <a:cs typeface="Calibri"/>
              </a:rPr>
              <a:t>s</a:t>
            </a:r>
            <a:r>
              <a:rPr sz="2400" spc="5" dirty="0">
                <a:latin typeface="Calibri"/>
                <a:cs typeface="Calibri"/>
              </a:rPr>
              <a:t>c</a:t>
            </a:r>
            <a:r>
              <a:rPr sz="2400" dirty="0">
                <a:latin typeface="Calibri"/>
                <a:cs typeface="Calibri"/>
              </a:rPr>
              <a:t>i</a:t>
            </a:r>
            <a:r>
              <a:rPr sz="2400" spc="-10" dirty="0">
                <a:latin typeface="Calibri"/>
                <a:cs typeface="Calibri"/>
              </a:rPr>
              <a:t>e</a:t>
            </a:r>
            <a:r>
              <a:rPr sz="2400" spc="-20" dirty="0">
                <a:latin typeface="Calibri"/>
                <a:cs typeface="Calibri"/>
              </a:rPr>
              <a:t>n</a:t>
            </a:r>
            <a:r>
              <a:rPr sz="2400" spc="-10" dirty="0">
                <a:latin typeface="Calibri"/>
                <a:cs typeface="Calibri"/>
              </a:rPr>
              <a:t>ces</a:t>
            </a:r>
            <a:endParaRPr sz="2400">
              <a:latin typeface="Calibri"/>
              <a:cs typeface="Calibri"/>
            </a:endParaRPr>
          </a:p>
          <a:p>
            <a:pPr marL="355600" indent="-342900">
              <a:lnSpc>
                <a:spcPct val="100000"/>
              </a:lnSpc>
              <a:spcBef>
                <a:spcPts val="575"/>
              </a:spcBef>
              <a:buFont typeface="Arial"/>
              <a:buChar char="•"/>
              <a:tabLst>
                <a:tab pos="355600" algn="l"/>
              </a:tabLst>
            </a:pPr>
            <a:r>
              <a:rPr sz="2400" spc="-5" dirty="0">
                <a:latin typeface="Calibri"/>
                <a:cs typeface="Calibri"/>
              </a:rPr>
              <a:t>L</a:t>
            </a:r>
            <a:r>
              <a:rPr sz="2400" dirty="0">
                <a:latin typeface="Calibri"/>
                <a:cs typeface="Calibri"/>
              </a:rPr>
              <a:t>i</a:t>
            </a:r>
            <a:r>
              <a:rPr sz="2400" spc="-65" dirty="0">
                <a:latin typeface="Calibri"/>
                <a:cs typeface="Calibri"/>
              </a:rPr>
              <a:t>f</a:t>
            </a:r>
            <a:r>
              <a:rPr sz="2400" spc="-15" dirty="0">
                <a:latin typeface="Calibri"/>
                <a:cs typeface="Calibri"/>
              </a:rPr>
              <a:t>e</a:t>
            </a:r>
            <a:r>
              <a:rPr sz="2400" dirty="0">
                <a:latin typeface="Calibri"/>
                <a:cs typeface="Calibri"/>
              </a:rPr>
              <a:t> S</a:t>
            </a:r>
            <a:r>
              <a:rPr sz="2400" spc="5" dirty="0">
                <a:latin typeface="Calibri"/>
                <a:cs typeface="Calibri"/>
              </a:rPr>
              <a:t>c</a:t>
            </a:r>
            <a:r>
              <a:rPr sz="2400" dirty="0">
                <a:latin typeface="Calibri"/>
                <a:cs typeface="Calibri"/>
              </a:rPr>
              <a:t>i</a:t>
            </a:r>
            <a:r>
              <a:rPr sz="2400" spc="-10" dirty="0">
                <a:latin typeface="Calibri"/>
                <a:cs typeface="Calibri"/>
              </a:rPr>
              <a:t>e</a:t>
            </a:r>
            <a:r>
              <a:rPr sz="2400" spc="-20" dirty="0">
                <a:latin typeface="Calibri"/>
                <a:cs typeface="Calibri"/>
              </a:rPr>
              <a:t>n</a:t>
            </a:r>
            <a:r>
              <a:rPr sz="2400" spc="-10" dirty="0">
                <a:latin typeface="Calibri"/>
                <a:cs typeface="Calibri"/>
              </a:rPr>
              <a:t>ces</a:t>
            </a:r>
            <a:endParaRPr sz="2400">
              <a:latin typeface="Calibri"/>
              <a:cs typeface="Calibri"/>
            </a:endParaRPr>
          </a:p>
          <a:p>
            <a:pPr marL="355600" indent="-342900">
              <a:lnSpc>
                <a:spcPct val="100000"/>
              </a:lnSpc>
              <a:spcBef>
                <a:spcPts val="575"/>
              </a:spcBef>
              <a:buFont typeface="Arial"/>
              <a:buChar char="•"/>
              <a:tabLst>
                <a:tab pos="355600" algn="l"/>
              </a:tabLst>
            </a:pPr>
            <a:r>
              <a:rPr sz="2400" spc="-25" dirty="0">
                <a:latin typeface="Calibri"/>
                <a:cs typeface="Calibri"/>
              </a:rPr>
              <a:t>Ma</a:t>
            </a:r>
            <a:r>
              <a:rPr sz="2400" spc="-35" dirty="0">
                <a:latin typeface="Calibri"/>
                <a:cs typeface="Calibri"/>
              </a:rPr>
              <a:t>t</a:t>
            </a:r>
            <a:r>
              <a:rPr sz="2400" spc="-10" dirty="0">
                <a:latin typeface="Calibri"/>
                <a:cs typeface="Calibri"/>
              </a:rPr>
              <a:t>e</a:t>
            </a:r>
            <a:r>
              <a:rPr sz="2400" dirty="0">
                <a:latin typeface="Calibri"/>
                <a:cs typeface="Calibri"/>
              </a:rPr>
              <a:t>rials</a:t>
            </a:r>
            <a:r>
              <a:rPr sz="2400" spc="-35" dirty="0">
                <a:latin typeface="Calibri"/>
                <a:cs typeface="Calibri"/>
              </a:rPr>
              <a:t> </a:t>
            </a:r>
            <a:r>
              <a:rPr sz="2400" spc="-50" dirty="0">
                <a:latin typeface="Calibri"/>
                <a:cs typeface="Calibri"/>
              </a:rPr>
              <a:t>R</a:t>
            </a:r>
            <a:r>
              <a:rPr sz="2400" spc="-10" dirty="0">
                <a:latin typeface="Calibri"/>
                <a:cs typeface="Calibri"/>
              </a:rPr>
              <a:t>e</a:t>
            </a:r>
            <a:r>
              <a:rPr sz="2400" spc="-5" dirty="0">
                <a:latin typeface="Calibri"/>
                <a:cs typeface="Calibri"/>
              </a:rPr>
              <a:t>s</a:t>
            </a:r>
            <a:r>
              <a:rPr sz="2400" spc="-10" dirty="0">
                <a:latin typeface="Calibri"/>
                <a:cs typeface="Calibri"/>
              </a:rPr>
              <a:t>e</a:t>
            </a:r>
            <a:r>
              <a:rPr sz="2400" spc="-15" dirty="0">
                <a:latin typeface="Calibri"/>
                <a:cs typeface="Calibri"/>
              </a:rPr>
              <a:t>a</a:t>
            </a:r>
            <a:r>
              <a:rPr sz="2400" spc="-45" dirty="0">
                <a:latin typeface="Calibri"/>
                <a:cs typeface="Calibri"/>
              </a:rPr>
              <a:t>r</a:t>
            </a:r>
            <a:r>
              <a:rPr sz="2400" spc="-10" dirty="0">
                <a:latin typeface="Calibri"/>
                <a:cs typeface="Calibri"/>
              </a:rPr>
              <a:t>c</a:t>
            </a:r>
            <a:r>
              <a:rPr sz="2400" dirty="0">
                <a:latin typeface="Calibri"/>
                <a:cs typeface="Calibri"/>
              </a:rPr>
              <a:t>h</a:t>
            </a:r>
            <a:endParaRPr sz="2400">
              <a:latin typeface="Calibri"/>
              <a:cs typeface="Calibri"/>
            </a:endParaRPr>
          </a:p>
          <a:p>
            <a:pPr marL="355600" indent="-342900">
              <a:lnSpc>
                <a:spcPct val="100000"/>
              </a:lnSpc>
              <a:spcBef>
                <a:spcPts val="575"/>
              </a:spcBef>
              <a:buFont typeface="Arial"/>
              <a:buChar char="•"/>
              <a:tabLst>
                <a:tab pos="355600" algn="l"/>
              </a:tabLst>
            </a:pPr>
            <a:r>
              <a:rPr sz="2400" spc="-25" dirty="0">
                <a:latin typeface="Calibri"/>
                <a:cs typeface="Calibri"/>
              </a:rPr>
              <a:t>Ma</a:t>
            </a:r>
            <a:r>
              <a:rPr sz="2400" spc="-10" dirty="0">
                <a:latin typeface="Calibri"/>
                <a:cs typeface="Calibri"/>
              </a:rPr>
              <a:t>t</a:t>
            </a:r>
            <a:r>
              <a:rPr sz="2400" spc="-5" dirty="0">
                <a:latin typeface="Calibri"/>
                <a:cs typeface="Calibri"/>
              </a:rPr>
              <a:t>h</a:t>
            </a:r>
            <a:r>
              <a:rPr sz="2400" spc="-10" dirty="0">
                <a:latin typeface="Calibri"/>
                <a:cs typeface="Calibri"/>
              </a:rPr>
              <a:t>e</a:t>
            </a:r>
            <a:r>
              <a:rPr sz="2400" spc="-20" dirty="0">
                <a:latin typeface="Calibri"/>
                <a:cs typeface="Calibri"/>
              </a:rPr>
              <a:t>m</a:t>
            </a:r>
            <a:r>
              <a:rPr sz="2400" spc="-40" dirty="0">
                <a:latin typeface="Calibri"/>
                <a:cs typeface="Calibri"/>
              </a:rPr>
              <a:t>a</a:t>
            </a:r>
            <a:r>
              <a:rPr sz="2400" spc="-10" dirty="0">
                <a:latin typeface="Calibri"/>
                <a:cs typeface="Calibri"/>
              </a:rPr>
              <a:t>t</a:t>
            </a:r>
            <a:r>
              <a:rPr sz="2400" dirty="0">
                <a:latin typeface="Calibri"/>
                <a:cs typeface="Calibri"/>
              </a:rPr>
              <a:t>i</a:t>
            </a:r>
            <a:r>
              <a:rPr sz="2400" spc="-20" dirty="0">
                <a:latin typeface="Calibri"/>
                <a:cs typeface="Calibri"/>
              </a:rPr>
              <a:t>c</a:t>
            </a:r>
            <a:r>
              <a:rPr sz="2400" dirty="0">
                <a:latin typeface="Calibri"/>
                <a:cs typeface="Calibri"/>
              </a:rPr>
              <a:t>al</a:t>
            </a:r>
            <a:r>
              <a:rPr sz="2400" spc="-30" dirty="0">
                <a:latin typeface="Calibri"/>
                <a:cs typeface="Calibri"/>
              </a:rPr>
              <a:t> </a:t>
            </a:r>
            <a:r>
              <a:rPr sz="2400" dirty="0">
                <a:latin typeface="Calibri"/>
                <a:cs typeface="Calibri"/>
              </a:rPr>
              <a:t>S</a:t>
            </a:r>
            <a:r>
              <a:rPr sz="2400" spc="5" dirty="0">
                <a:latin typeface="Calibri"/>
                <a:cs typeface="Calibri"/>
              </a:rPr>
              <a:t>c</a:t>
            </a:r>
            <a:r>
              <a:rPr sz="2400" dirty="0">
                <a:latin typeface="Calibri"/>
                <a:cs typeface="Calibri"/>
              </a:rPr>
              <a:t>i</a:t>
            </a:r>
            <a:r>
              <a:rPr sz="2400" spc="5" dirty="0">
                <a:latin typeface="Calibri"/>
                <a:cs typeface="Calibri"/>
              </a:rPr>
              <a:t>e</a:t>
            </a:r>
            <a:r>
              <a:rPr sz="2400" spc="-5" dirty="0">
                <a:latin typeface="Calibri"/>
                <a:cs typeface="Calibri"/>
              </a:rPr>
              <a:t>n</a:t>
            </a:r>
            <a:r>
              <a:rPr sz="2400" spc="-10" dirty="0">
                <a:latin typeface="Calibri"/>
                <a:cs typeface="Calibri"/>
              </a:rPr>
              <a:t>ce</a:t>
            </a:r>
            <a:r>
              <a:rPr sz="2400" dirty="0">
                <a:latin typeface="Calibri"/>
                <a:cs typeface="Calibri"/>
              </a:rPr>
              <a:t>s</a:t>
            </a:r>
            <a:endParaRPr sz="2400">
              <a:latin typeface="Calibri"/>
              <a:cs typeface="Calibri"/>
            </a:endParaRPr>
          </a:p>
          <a:p>
            <a:pPr marL="355600" indent="-342900">
              <a:lnSpc>
                <a:spcPct val="100000"/>
              </a:lnSpc>
              <a:spcBef>
                <a:spcPts val="575"/>
              </a:spcBef>
              <a:buFont typeface="Arial"/>
              <a:buChar char="•"/>
              <a:tabLst>
                <a:tab pos="355600" algn="l"/>
              </a:tabLst>
            </a:pPr>
            <a:r>
              <a:rPr sz="2400" spc="-20" dirty="0">
                <a:latin typeface="Calibri"/>
                <a:cs typeface="Calibri"/>
              </a:rPr>
              <a:t>P</a:t>
            </a:r>
            <a:r>
              <a:rPr sz="2400" spc="-50" dirty="0">
                <a:latin typeface="Calibri"/>
                <a:cs typeface="Calibri"/>
              </a:rPr>
              <a:t>h</a:t>
            </a:r>
            <a:r>
              <a:rPr sz="2400" spc="-35" dirty="0">
                <a:latin typeface="Calibri"/>
                <a:cs typeface="Calibri"/>
              </a:rPr>
              <a:t>y</a:t>
            </a:r>
            <a:r>
              <a:rPr sz="2400" spc="-5" dirty="0">
                <a:latin typeface="Calibri"/>
                <a:cs typeface="Calibri"/>
              </a:rPr>
              <a:t>s</a:t>
            </a:r>
            <a:r>
              <a:rPr sz="2400" dirty="0">
                <a:latin typeface="Calibri"/>
                <a:cs typeface="Calibri"/>
              </a:rPr>
              <a:t>i</a:t>
            </a:r>
            <a:r>
              <a:rPr sz="2400" spc="-10" dirty="0">
                <a:latin typeface="Calibri"/>
                <a:cs typeface="Calibri"/>
              </a:rPr>
              <a:t>c</a:t>
            </a:r>
            <a:r>
              <a:rPr sz="2400" dirty="0">
                <a:latin typeface="Calibri"/>
                <a:cs typeface="Calibri"/>
              </a:rPr>
              <a:t>s</a:t>
            </a:r>
            <a:r>
              <a:rPr sz="2400" spc="-5" dirty="0">
                <a:latin typeface="Calibri"/>
                <a:cs typeface="Calibri"/>
              </a:rPr>
              <a:t> </a:t>
            </a:r>
            <a:r>
              <a:rPr sz="2400" dirty="0">
                <a:latin typeface="Calibri"/>
                <a:cs typeface="Calibri"/>
              </a:rPr>
              <a:t>a</a:t>
            </a:r>
            <a:r>
              <a:rPr sz="2400" spc="-5" dirty="0">
                <a:latin typeface="Calibri"/>
                <a:cs typeface="Calibri"/>
              </a:rPr>
              <a:t>n</a:t>
            </a:r>
            <a:r>
              <a:rPr sz="2400" dirty="0">
                <a:latin typeface="Calibri"/>
                <a:cs typeface="Calibri"/>
              </a:rPr>
              <a:t>d</a:t>
            </a:r>
            <a:r>
              <a:rPr sz="2400" spc="-5" dirty="0">
                <a:latin typeface="Calibri"/>
                <a:cs typeface="Calibri"/>
              </a:rPr>
              <a:t> </a:t>
            </a:r>
            <a:r>
              <a:rPr sz="2400" spc="-15" dirty="0">
                <a:latin typeface="Calibri"/>
                <a:cs typeface="Calibri"/>
              </a:rPr>
              <a:t>A</a:t>
            </a:r>
            <a:r>
              <a:rPr sz="2400" spc="-30" dirty="0">
                <a:latin typeface="Calibri"/>
                <a:cs typeface="Calibri"/>
              </a:rPr>
              <a:t>s</a:t>
            </a:r>
            <a:r>
              <a:rPr sz="2400" spc="-10" dirty="0">
                <a:latin typeface="Calibri"/>
                <a:cs typeface="Calibri"/>
              </a:rPr>
              <a:t>t</a:t>
            </a:r>
            <a:r>
              <a:rPr sz="2400" spc="-45" dirty="0">
                <a:latin typeface="Calibri"/>
                <a:cs typeface="Calibri"/>
              </a:rPr>
              <a:t>r</a:t>
            </a:r>
            <a:r>
              <a:rPr sz="2400" spc="-10" dirty="0">
                <a:latin typeface="Calibri"/>
                <a:cs typeface="Calibri"/>
              </a:rPr>
              <a:t>o</a:t>
            </a:r>
            <a:r>
              <a:rPr sz="2400" spc="-5" dirty="0">
                <a:latin typeface="Calibri"/>
                <a:cs typeface="Calibri"/>
              </a:rPr>
              <a:t>n</a:t>
            </a:r>
            <a:r>
              <a:rPr sz="2400" spc="-10" dirty="0">
                <a:latin typeface="Calibri"/>
                <a:cs typeface="Calibri"/>
              </a:rPr>
              <a:t>o</a:t>
            </a:r>
            <a:r>
              <a:rPr sz="2400" spc="-70" dirty="0">
                <a:latin typeface="Calibri"/>
                <a:cs typeface="Calibri"/>
              </a:rPr>
              <a:t>m</a:t>
            </a:r>
            <a:r>
              <a:rPr sz="2400" spc="-15" dirty="0">
                <a:latin typeface="Calibri"/>
                <a:cs typeface="Calibri"/>
              </a:rPr>
              <a:t>y</a:t>
            </a:r>
            <a:endParaRPr sz="2400">
              <a:latin typeface="Calibri"/>
              <a:cs typeface="Calibri"/>
            </a:endParaRPr>
          </a:p>
          <a:p>
            <a:pPr marL="355600" indent="-342900">
              <a:lnSpc>
                <a:spcPct val="100000"/>
              </a:lnSpc>
              <a:spcBef>
                <a:spcPts val="575"/>
              </a:spcBef>
              <a:buFont typeface="Arial"/>
              <a:buChar char="•"/>
              <a:tabLst>
                <a:tab pos="355600" algn="l"/>
              </a:tabLst>
            </a:pPr>
            <a:r>
              <a:rPr sz="2400" spc="-55" dirty="0">
                <a:latin typeface="Calibri"/>
                <a:cs typeface="Calibri"/>
              </a:rPr>
              <a:t>Ps</a:t>
            </a:r>
            <a:r>
              <a:rPr sz="2400" spc="-50" dirty="0">
                <a:latin typeface="Calibri"/>
                <a:cs typeface="Calibri"/>
              </a:rPr>
              <a:t>y</a:t>
            </a:r>
            <a:r>
              <a:rPr sz="2400" spc="-10" dirty="0">
                <a:latin typeface="Calibri"/>
                <a:cs typeface="Calibri"/>
              </a:rPr>
              <a:t>c</a:t>
            </a:r>
            <a:r>
              <a:rPr sz="2400" spc="-5" dirty="0">
                <a:latin typeface="Calibri"/>
                <a:cs typeface="Calibri"/>
              </a:rPr>
              <a:t>h</a:t>
            </a:r>
            <a:r>
              <a:rPr sz="2400" spc="-10" dirty="0">
                <a:latin typeface="Calibri"/>
                <a:cs typeface="Calibri"/>
              </a:rPr>
              <a:t>o</a:t>
            </a:r>
            <a:r>
              <a:rPr sz="2400" dirty="0">
                <a:latin typeface="Calibri"/>
                <a:cs typeface="Calibri"/>
              </a:rPr>
              <a:t>l</a:t>
            </a:r>
            <a:r>
              <a:rPr sz="2400" spc="-10" dirty="0">
                <a:latin typeface="Calibri"/>
                <a:cs typeface="Calibri"/>
              </a:rPr>
              <a:t>o</a:t>
            </a:r>
            <a:r>
              <a:rPr sz="2400" spc="-5" dirty="0">
                <a:latin typeface="Calibri"/>
                <a:cs typeface="Calibri"/>
              </a:rPr>
              <a:t>g</a:t>
            </a:r>
            <a:r>
              <a:rPr sz="2400" spc="-15" dirty="0">
                <a:latin typeface="Calibri"/>
                <a:cs typeface="Calibri"/>
              </a:rPr>
              <a:t>y</a:t>
            </a:r>
            <a:endParaRPr sz="2400">
              <a:latin typeface="Calibri"/>
              <a:cs typeface="Calibri"/>
            </a:endParaRPr>
          </a:p>
          <a:p>
            <a:pPr marL="355600" indent="-342900">
              <a:lnSpc>
                <a:spcPct val="100000"/>
              </a:lnSpc>
              <a:spcBef>
                <a:spcPts val="575"/>
              </a:spcBef>
              <a:buFont typeface="Arial"/>
              <a:buChar char="•"/>
              <a:tabLst>
                <a:tab pos="355600" algn="l"/>
              </a:tabLst>
            </a:pPr>
            <a:r>
              <a:rPr sz="2400" dirty="0">
                <a:latin typeface="Calibri"/>
                <a:cs typeface="Calibri"/>
              </a:rPr>
              <a:t>S</a:t>
            </a:r>
            <a:r>
              <a:rPr sz="2400" spc="-10" dirty="0">
                <a:latin typeface="Calibri"/>
                <a:cs typeface="Calibri"/>
              </a:rPr>
              <a:t>oc</a:t>
            </a:r>
            <a:r>
              <a:rPr sz="2400" dirty="0">
                <a:latin typeface="Calibri"/>
                <a:cs typeface="Calibri"/>
              </a:rPr>
              <a:t>ial</a:t>
            </a:r>
            <a:r>
              <a:rPr sz="2400" spc="-10" dirty="0">
                <a:latin typeface="Calibri"/>
                <a:cs typeface="Calibri"/>
              </a:rPr>
              <a:t> </a:t>
            </a:r>
            <a:r>
              <a:rPr sz="2400" dirty="0">
                <a:latin typeface="Calibri"/>
                <a:cs typeface="Calibri"/>
              </a:rPr>
              <a:t>S</a:t>
            </a:r>
            <a:r>
              <a:rPr sz="2400" spc="5" dirty="0">
                <a:latin typeface="Calibri"/>
                <a:cs typeface="Calibri"/>
              </a:rPr>
              <a:t>c</a:t>
            </a:r>
            <a:r>
              <a:rPr sz="2400" dirty="0">
                <a:latin typeface="Calibri"/>
                <a:cs typeface="Calibri"/>
              </a:rPr>
              <a:t>i</a:t>
            </a:r>
            <a:r>
              <a:rPr sz="2400" spc="5" dirty="0">
                <a:latin typeface="Calibri"/>
                <a:cs typeface="Calibri"/>
              </a:rPr>
              <a:t>e</a:t>
            </a:r>
            <a:r>
              <a:rPr sz="2400" spc="-5" dirty="0">
                <a:latin typeface="Calibri"/>
                <a:cs typeface="Calibri"/>
              </a:rPr>
              <a:t>n</a:t>
            </a:r>
            <a:r>
              <a:rPr sz="2400" spc="-10" dirty="0">
                <a:latin typeface="Calibri"/>
                <a:cs typeface="Calibri"/>
              </a:rPr>
              <a:t>ce</a:t>
            </a:r>
            <a:r>
              <a:rPr sz="2400" dirty="0">
                <a:latin typeface="Calibri"/>
                <a:cs typeface="Calibri"/>
              </a:rPr>
              <a:t>s</a:t>
            </a:r>
            <a:endParaRPr sz="2400">
              <a:latin typeface="Calibri"/>
              <a:cs typeface="Calibri"/>
            </a:endParaRPr>
          </a:p>
          <a:p>
            <a:pPr marL="355600" indent="-342900">
              <a:lnSpc>
                <a:spcPct val="100000"/>
              </a:lnSpc>
              <a:spcBef>
                <a:spcPts val="575"/>
              </a:spcBef>
              <a:buFont typeface="Arial"/>
              <a:buChar char="•"/>
              <a:tabLst>
                <a:tab pos="355600" algn="l"/>
              </a:tabLst>
            </a:pPr>
            <a:r>
              <a:rPr sz="2400" spc="-15" dirty="0">
                <a:latin typeface="Calibri"/>
                <a:cs typeface="Calibri"/>
              </a:rPr>
              <a:t>S</a:t>
            </a:r>
            <a:r>
              <a:rPr sz="2400" spc="-10" dirty="0">
                <a:latin typeface="Calibri"/>
                <a:cs typeface="Calibri"/>
              </a:rPr>
              <a:t>T</a:t>
            </a:r>
            <a:r>
              <a:rPr sz="2400" dirty="0">
                <a:latin typeface="Calibri"/>
                <a:cs typeface="Calibri"/>
              </a:rPr>
              <a:t>E</a:t>
            </a:r>
            <a:r>
              <a:rPr sz="2400" spc="-25" dirty="0">
                <a:latin typeface="Calibri"/>
                <a:cs typeface="Calibri"/>
              </a:rPr>
              <a:t>M</a:t>
            </a:r>
            <a:r>
              <a:rPr sz="2400" spc="-5" dirty="0">
                <a:latin typeface="Calibri"/>
                <a:cs typeface="Calibri"/>
              </a:rPr>
              <a:t> </a:t>
            </a:r>
            <a:r>
              <a:rPr sz="2400" spc="-35" dirty="0">
                <a:latin typeface="Calibri"/>
                <a:cs typeface="Calibri"/>
              </a:rPr>
              <a:t>E</a:t>
            </a:r>
            <a:r>
              <a:rPr sz="2400" spc="-5" dirty="0">
                <a:latin typeface="Calibri"/>
                <a:cs typeface="Calibri"/>
              </a:rPr>
              <a:t>du</a:t>
            </a:r>
            <a:r>
              <a:rPr sz="2400" spc="-20" dirty="0">
                <a:latin typeface="Calibri"/>
                <a:cs typeface="Calibri"/>
              </a:rPr>
              <a:t>c</a:t>
            </a:r>
            <a:r>
              <a:rPr sz="2400" spc="-25" dirty="0">
                <a:latin typeface="Calibri"/>
                <a:cs typeface="Calibri"/>
              </a:rPr>
              <a:t>a</a:t>
            </a:r>
            <a:r>
              <a:rPr sz="2400" dirty="0">
                <a:latin typeface="Calibri"/>
                <a:cs typeface="Calibri"/>
              </a:rPr>
              <a:t>ti</a:t>
            </a:r>
            <a:r>
              <a:rPr sz="2400" spc="-10" dirty="0">
                <a:latin typeface="Calibri"/>
                <a:cs typeface="Calibri"/>
              </a:rPr>
              <a:t>o</a:t>
            </a:r>
            <a:r>
              <a:rPr sz="2400" dirty="0">
                <a:latin typeface="Calibri"/>
                <a:cs typeface="Calibri"/>
              </a:rPr>
              <a:t>n</a:t>
            </a:r>
            <a:endParaRPr sz="2400">
              <a:latin typeface="Calibri"/>
              <a:cs typeface="Calibri"/>
            </a:endParaRPr>
          </a:p>
        </p:txBody>
      </p:sp>
      <p:sp>
        <p:nvSpPr>
          <p:cNvPr id="4" name="object 4"/>
          <p:cNvSpPr/>
          <p:nvPr/>
        </p:nvSpPr>
        <p:spPr>
          <a:xfrm>
            <a:off x="7620000" y="2555125"/>
            <a:ext cx="1371600" cy="1145145"/>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795837" y="4508309"/>
            <a:ext cx="1371599" cy="1173161"/>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6276784" y="5300471"/>
            <a:ext cx="1252727" cy="1252727"/>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6276784" y="3339896"/>
            <a:ext cx="1252726" cy="1558948"/>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4795837" y="2469201"/>
            <a:ext cx="1371599" cy="1383457"/>
          </a:xfrm>
          <a:prstGeom prst="rect">
            <a:avLst/>
          </a:prstGeom>
          <a:blipFill>
            <a:blip r:embed="rId7" cstate="print"/>
            <a:stretch>
              <a:fillRect/>
            </a:stretch>
          </a:blipFill>
        </p:spPr>
        <p:txBody>
          <a:bodyPr wrap="square" lIns="0" tIns="0" rIns="0" bIns="0" rtlCol="0"/>
          <a:lstStyle/>
          <a:p>
            <a:endParaRPr/>
          </a:p>
        </p:txBody>
      </p:sp>
      <p:sp>
        <p:nvSpPr>
          <p:cNvPr id="9" name="object 9"/>
          <p:cNvSpPr/>
          <p:nvPr/>
        </p:nvSpPr>
        <p:spPr>
          <a:xfrm>
            <a:off x="7615237" y="4538471"/>
            <a:ext cx="1371598" cy="1132471"/>
          </a:xfrm>
          <a:prstGeom prst="rect">
            <a:avLst/>
          </a:prstGeom>
          <a:blipFill>
            <a:blip r:embed="rId8" cstate="print"/>
            <a:stretch>
              <a:fillRect/>
            </a:stretch>
          </a:blipFill>
        </p:spPr>
        <p:txBody>
          <a:bodyPr wrap="square" lIns="0" tIns="0" rIns="0" bIns="0" rtlCol="0"/>
          <a:lstStyle/>
          <a:p>
            <a:endParaRPr/>
          </a:p>
        </p:txBody>
      </p:sp>
      <p:sp>
        <p:nvSpPr>
          <p:cNvPr id="10" name="object 10"/>
          <p:cNvSpPr/>
          <p:nvPr/>
        </p:nvSpPr>
        <p:spPr>
          <a:xfrm>
            <a:off x="6276975" y="1338072"/>
            <a:ext cx="1252537" cy="1600198"/>
          </a:xfrm>
          <a:prstGeom prst="rect">
            <a:avLst/>
          </a:prstGeom>
          <a:blipFill>
            <a:blip r:embed="rId9" cstate="print"/>
            <a:stretch>
              <a:fillRect/>
            </a:stretch>
          </a:blipFill>
        </p:spPr>
        <p:txBody>
          <a:bodyPr wrap="square" lIns="0" tIns="0" rIns="0" bIns="0" rtlCol="0"/>
          <a:lstStyle/>
          <a:p>
            <a:endParaRPr/>
          </a:p>
        </p:txBody>
      </p:sp>
      <p:sp>
        <p:nvSpPr>
          <p:cNvPr id="11" name="object 11"/>
          <p:cNvSpPr txBox="1">
            <a:spLocks noGrp="1"/>
          </p:cNvSpPr>
          <p:nvPr>
            <p:ph type="sldNum" sz="quarter" idx="7"/>
          </p:nvPr>
        </p:nvSpPr>
        <p:spPr>
          <a:prstGeom prst="rect">
            <a:avLst/>
          </a:prstGeom>
        </p:spPr>
        <p:txBody>
          <a:bodyPr vert="horz" wrap="square" lIns="0" tIns="0" rIns="0" bIns="0" rtlCol="0">
            <a:spAutoFit/>
          </a:bodyPr>
          <a:lstStyle/>
          <a:p>
            <a:pPr marL="102870">
              <a:lnSpc>
                <a:spcPct val="100000"/>
              </a:lnSpc>
            </a:pPr>
            <a:fld id="{81D60167-4931-47E6-BA6A-407CBD079E47}" type="slidenum">
              <a:rPr spc="-10" dirty="0"/>
              <a:t>9</a:t>
            </a:fld>
            <a:endParaRPr spc="-1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5339</TotalTime>
  <Words>2812</Words>
  <Application>Microsoft Macintosh PowerPoint</Application>
  <PresentationFormat>On-screen Show (4:3)</PresentationFormat>
  <Paragraphs>338</Paragraphs>
  <Slides>29</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Tahoma</vt:lpstr>
      <vt:lpstr>Times New Roman</vt:lpstr>
      <vt:lpstr>Office Theme</vt:lpstr>
      <vt:lpstr>PowerPoint Presentation</vt:lpstr>
      <vt:lpstr>PowerPoint Presentation</vt:lpstr>
      <vt:lpstr>  GRFP Goals  </vt:lpstr>
      <vt:lpstr>  GRFP Key Elements  </vt:lpstr>
      <vt:lpstr>  GRFP Unique Features  </vt:lpstr>
      <vt:lpstr>  GRFP Unique Features  </vt:lpstr>
      <vt:lpstr>GRFP Solicitation (NSF 19-081)*  </vt:lpstr>
      <vt:lpstr>  GRFP Eligibility  </vt:lpstr>
      <vt:lpstr>  GRFP Fields of Study  </vt:lpstr>
      <vt:lpstr>PowerPoint Presentation</vt:lpstr>
      <vt:lpstr>  GRFP Complete Application  </vt:lpstr>
      <vt:lpstr>  NSF Review Criteria  </vt:lpstr>
      <vt:lpstr>PowerPoint Presentation</vt:lpstr>
      <vt:lpstr>PowerPoint Presentation</vt:lpstr>
      <vt:lpstr>Intellectual Merit and Broader impacts  </vt:lpstr>
      <vt:lpstr>Intellectual Merit Assessment</vt:lpstr>
      <vt:lpstr>  Intellectual Merit  </vt:lpstr>
      <vt:lpstr>  Broader Impacts  </vt:lpstr>
      <vt:lpstr>  Broader Impacts  </vt:lpstr>
      <vt:lpstr>PowerPoint Presentation</vt:lpstr>
      <vt:lpstr>PowerPoint Presentation</vt:lpstr>
      <vt:lpstr>PowerPoint Presentation</vt:lpstr>
      <vt:lpstr>  Reference writers  </vt:lpstr>
      <vt:lpstr>PowerPoint Presentation</vt:lpstr>
      <vt:lpstr>PowerPoint Presentation</vt:lpstr>
      <vt:lpstr>PowerPoint Presentation</vt:lpstr>
      <vt:lpstr>  GRFP Resources  </vt:lpstr>
      <vt:lpstr>PowerPoint Presentation</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Marilyn Gray</dc:creator>
  <cp:lastModifiedBy>Microsoft Office User</cp:lastModifiedBy>
  <cp:revision>59</cp:revision>
  <dcterms:created xsi:type="dcterms:W3CDTF">2015-09-28T11:41:48Z</dcterms:created>
  <dcterms:modified xsi:type="dcterms:W3CDTF">2019-09-25T22:51:56Z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2015-08-24T00:00:00Z</vt:filetime>
  </property>
  <property fmtid="{D5CDD505-2E9C-101B-9397-08002B2CF9AE}" pid="3" name="LastSaved">
    <vt:filetime>2015-09-28T00:00:00Z</vt:filetime>
  </property>
</Properties>
</file>