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63" r:id="rId3"/>
    <p:sldId id="257" r:id="rId4"/>
    <p:sldId id="256" r:id="rId5"/>
    <p:sldId id="260" r:id="rId6"/>
    <p:sldId id="264" r:id="rId7"/>
    <p:sldId id="258" r:id="rId8"/>
    <p:sldId id="259" r:id="rId9"/>
    <p:sldId id="261" r:id="rId10"/>
    <p:sldId id="262" r:id="rId11"/>
    <p:sldId id="265" r:id="rId12"/>
    <p:sldId id="266" r:id="rId13"/>
    <p:sldId id="273" r:id="rId14"/>
    <p:sldId id="270" r:id="rId15"/>
    <p:sldId id="274" r:id="rId16"/>
    <p:sldId id="275" r:id="rId17"/>
    <p:sldId id="276" r:id="rId18"/>
    <p:sldId id="277" r:id="rId19"/>
    <p:sldId id="268" r:id="rId20"/>
    <p:sldId id="269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46"/>
    <a:srgbClr val="FF7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88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D88F3-85A4-4D45-B23A-F8E1DF004EF5}" type="datetimeFigureOut">
              <a:rPr lang="en-US" smtClean="0"/>
              <a:t>6/3/15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17395-C5A5-B54E-9017-FF8F44E6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7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17395-C5A5-B54E-9017-FF8F44E630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2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C119-D9B9-4147-8019-EEA5E8F67045}" type="datetimeFigureOut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70AD-96EE-ED42-966D-484966C76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5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C119-D9B9-4147-8019-EEA5E8F67045}" type="datetimeFigureOut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70AD-96EE-ED42-966D-484966C76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4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C119-D9B9-4147-8019-EEA5E8F67045}" type="datetimeFigureOut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70AD-96EE-ED42-966D-484966C76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3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2F53-E23B-8548-830C-29E80B7787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5183-E275-FA4B-801B-9FD19E7893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098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2F53-E23B-8548-830C-29E80B7787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5183-E275-FA4B-801B-9FD19E7893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07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2F53-E23B-8548-830C-29E80B7787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5183-E275-FA4B-801B-9FD19E7893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15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2F53-E23B-8548-830C-29E80B7787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5183-E275-FA4B-801B-9FD19E7893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2059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2F53-E23B-8548-830C-29E80B7787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5183-E275-FA4B-801B-9FD19E7893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7536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2F53-E23B-8548-830C-29E80B7787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5183-E275-FA4B-801B-9FD19E7893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588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2F53-E23B-8548-830C-29E80B7787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5183-E275-FA4B-801B-9FD19E7893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1696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2F53-E23B-8548-830C-29E80B7787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5183-E275-FA4B-801B-9FD19E7893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37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C119-D9B9-4147-8019-EEA5E8F67045}" type="datetimeFigureOut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70AD-96EE-ED42-966D-484966C76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78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2F53-E23B-8548-830C-29E80B7787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5183-E275-FA4B-801B-9FD19E7893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1698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2F53-E23B-8548-830C-29E80B7787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5183-E275-FA4B-801B-9FD19E7893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285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2F53-E23B-8548-830C-29E80B7787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5183-E275-FA4B-801B-9FD19E7893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59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C119-D9B9-4147-8019-EEA5E8F67045}" type="datetimeFigureOut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70AD-96EE-ED42-966D-484966C76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7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C119-D9B9-4147-8019-EEA5E8F67045}" type="datetimeFigureOut">
              <a:rPr lang="en-US" smtClean="0"/>
              <a:t>6/3/15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70AD-96EE-ED42-966D-484966C76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4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C119-D9B9-4147-8019-EEA5E8F67045}" type="datetimeFigureOut">
              <a:rPr lang="en-US" smtClean="0"/>
              <a:t>6/3/15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70AD-96EE-ED42-966D-484966C76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3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C119-D9B9-4147-8019-EEA5E8F67045}" type="datetimeFigureOut">
              <a:rPr lang="en-US" smtClean="0"/>
              <a:t>6/3/15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70AD-96EE-ED42-966D-484966C76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1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C119-D9B9-4147-8019-EEA5E8F67045}" type="datetimeFigureOut">
              <a:rPr lang="en-US" smtClean="0"/>
              <a:t>6/3/15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70AD-96EE-ED42-966D-484966C76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C119-D9B9-4147-8019-EEA5E8F67045}" type="datetimeFigureOut">
              <a:rPr lang="en-US" smtClean="0"/>
              <a:t>6/3/15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70AD-96EE-ED42-966D-484966C76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1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C119-D9B9-4147-8019-EEA5E8F67045}" type="datetimeFigureOut">
              <a:rPr lang="en-US" smtClean="0"/>
              <a:t>6/3/15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70AD-96EE-ED42-966D-484966C76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4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1C119-D9B9-4147-8019-EEA5E8F67045}" type="datetimeFigureOut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970AD-96EE-ED42-966D-484966C76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8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82F53-E23B-8548-830C-29E80B77872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F5183-E275-FA4B-801B-9FD19E7893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660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5-06-02 01.30.50 pm.png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3" y="147759"/>
            <a:ext cx="8648637" cy="6446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5236" y="619703"/>
            <a:ext cx="7602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7C23"/>
                </a:solidFill>
              </a:rPr>
              <a:t>ROCK RECORD OF SUBDUCTION</a:t>
            </a:r>
            <a:endParaRPr lang="en-US" sz="4400" b="1" dirty="0">
              <a:solidFill>
                <a:srgbClr val="FF7C2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8228" y="1899516"/>
            <a:ext cx="76354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b="1" dirty="0" smtClean="0"/>
              <a:t>WHAT IS AN ACCRETIONARY WEDGE?</a:t>
            </a:r>
          </a:p>
          <a:p>
            <a:pPr marL="285750" indent="-285750">
              <a:buFont typeface="Arial"/>
              <a:buChar char="•"/>
            </a:pPr>
            <a:endParaRPr lang="en-US" sz="3600" b="1" dirty="0" smtClean="0"/>
          </a:p>
          <a:p>
            <a:pPr marL="285750" indent="-285750">
              <a:buFont typeface="Arial"/>
              <a:buChar char="•"/>
            </a:pPr>
            <a:r>
              <a:rPr lang="en-US" sz="3600" b="1" dirty="0" smtClean="0"/>
              <a:t>HOW TO MAKE A WEDGE?</a:t>
            </a:r>
          </a:p>
          <a:p>
            <a:pPr marL="285750" indent="-285750">
              <a:buFont typeface="Arial"/>
              <a:buChar char="•"/>
            </a:pPr>
            <a:endParaRPr lang="en-US" sz="3600" b="1" dirty="0" smtClean="0"/>
          </a:p>
          <a:p>
            <a:pPr marL="285750" indent="-285750">
              <a:buFont typeface="Arial"/>
              <a:buChar char="•"/>
            </a:pPr>
            <a:r>
              <a:rPr lang="en-US" sz="3600" b="1" dirty="0" smtClean="0"/>
              <a:t>CASCADIA-OLYMPICS EXAMPLE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6974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5-06-02 01.30.50 pm.png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3" y="147759"/>
            <a:ext cx="8648637" cy="6446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5236" y="619703"/>
            <a:ext cx="7602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7C23"/>
                </a:solidFill>
              </a:rPr>
              <a:t>ROCK RECORD OF SUBDUCTION</a:t>
            </a:r>
            <a:endParaRPr lang="en-US" sz="4400" b="1" dirty="0">
              <a:solidFill>
                <a:srgbClr val="FF7C2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8228" y="1899516"/>
            <a:ext cx="76354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b="1" dirty="0" smtClean="0"/>
              <a:t>WHAT IS AN ACCRETIONARY WEDGE?</a:t>
            </a:r>
          </a:p>
          <a:p>
            <a:pPr marL="285750" indent="-285750">
              <a:buFont typeface="Arial"/>
              <a:buChar char="•"/>
            </a:pPr>
            <a:endParaRPr lang="en-US" sz="3600" b="1" dirty="0" smtClean="0"/>
          </a:p>
          <a:p>
            <a:pPr marL="285750" indent="-285750">
              <a:buFont typeface="Arial"/>
              <a:buChar char="•"/>
            </a:pPr>
            <a:r>
              <a:rPr lang="en-US" sz="3600" b="1" dirty="0" smtClean="0"/>
              <a:t>HOW TO MAKE A WEDGE?</a:t>
            </a:r>
          </a:p>
          <a:p>
            <a:pPr marL="285750" indent="-285750">
              <a:buFont typeface="Arial"/>
              <a:buChar char="•"/>
            </a:pPr>
            <a:endParaRPr lang="en-US" sz="3600" b="1" dirty="0" smtClean="0"/>
          </a:p>
          <a:p>
            <a:pPr marL="285750" indent="-285750"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CASCADIA-OLYMPICS EXAMPLE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0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5-06-02 02.27.4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120074" y="722744"/>
            <a:ext cx="9892838" cy="5440680"/>
          </a:xfrm>
        </p:spPr>
      </p:pic>
      <p:sp>
        <p:nvSpPr>
          <p:cNvPr id="5" name="TextBox 4"/>
          <p:cNvSpPr txBox="1"/>
          <p:nvPr/>
        </p:nvSpPr>
        <p:spPr>
          <a:xfrm>
            <a:off x="6430818" y="6292334"/>
            <a:ext cx="207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Brandon et al., 1998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4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1207" y="2472266"/>
            <a:ext cx="76269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i="1" dirty="0" smtClean="0"/>
              <a:t>APATITE </a:t>
            </a:r>
          </a:p>
          <a:p>
            <a:pPr algn="ctr"/>
            <a:r>
              <a:rPr lang="en-US" sz="6000" i="1" dirty="0" smtClean="0"/>
              <a:t>THERMOCHRONOLOGY</a:t>
            </a:r>
            <a:endParaRPr lang="en-US" sz="6000" i="1" dirty="0"/>
          </a:p>
        </p:txBody>
      </p:sp>
    </p:spTree>
    <p:extLst>
      <p:ext uri="{BB962C8B-B14F-4D97-AF65-F5344CB8AC3E}">
        <p14:creationId xmlns:p14="http://schemas.microsoft.com/office/powerpoint/2010/main" val="100766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5-06-02 02.55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0" r="-19260"/>
          <a:stretch>
            <a:fillRect/>
          </a:stretch>
        </p:blipFill>
        <p:spPr>
          <a:xfrm>
            <a:off x="-501073" y="526472"/>
            <a:ext cx="9892838" cy="5440680"/>
          </a:xfrm>
        </p:spPr>
      </p:pic>
      <p:sp>
        <p:nvSpPr>
          <p:cNvPr id="6" name="Rectangle 5"/>
          <p:cNvSpPr/>
          <p:nvPr/>
        </p:nvSpPr>
        <p:spPr>
          <a:xfrm>
            <a:off x="5969604" y="6130697"/>
            <a:ext cx="207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Brandon et al., 1998</a:t>
            </a:r>
          </a:p>
        </p:txBody>
      </p:sp>
    </p:spTree>
    <p:extLst>
      <p:ext uri="{BB962C8B-B14F-4D97-AF65-F5344CB8AC3E}">
        <p14:creationId xmlns:p14="http://schemas.microsoft.com/office/powerpoint/2010/main" val="3962239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29 at 5.52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842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62066" y="4957255"/>
            <a:ext cx="2005386" cy="1670985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1-29 at 6.54.3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8"/>
          <a:stretch/>
        </p:blipFill>
        <p:spPr>
          <a:xfrm>
            <a:off x="0" y="356478"/>
            <a:ext cx="9144000" cy="571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0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29 at 7.07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4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</a:t>
            </a:r>
            <a:r>
              <a:rPr lang="en-US" dirty="0" smtClean="0">
                <a:solidFill>
                  <a:srgbClr val="660066"/>
                </a:solidFill>
              </a:rPr>
              <a:t>7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2" name="Picture 1" descr="7.19 radiometric cooling Ero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111"/>
            <a:ext cx="9024726" cy="56597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4718" y="158492"/>
            <a:ext cx="4160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Thermochronology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989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015-06-02 02.35.2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61" r="-20161"/>
          <a:stretch>
            <a:fillRect/>
          </a:stretch>
        </p:blipFill>
        <p:spPr>
          <a:xfrm>
            <a:off x="-431800" y="826654"/>
            <a:ext cx="9892838" cy="5440680"/>
          </a:xfrm>
        </p:spPr>
      </p:pic>
      <p:sp>
        <p:nvSpPr>
          <p:cNvPr id="6" name="Rectangle 5"/>
          <p:cNvSpPr/>
          <p:nvPr/>
        </p:nvSpPr>
        <p:spPr>
          <a:xfrm>
            <a:off x="5911876" y="6407789"/>
            <a:ext cx="207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Brandon et al., 1998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08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5-06-02 02.35.5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29" b="-7829"/>
          <a:stretch>
            <a:fillRect/>
          </a:stretch>
        </p:blipFill>
        <p:spPr>
          <a:xfrm>
            <a:off x="0" y="965200"/>
            <a:ext cx="9144640" cy="5029200"/>
          </a:xfrm>
        </p:spPr>
      </p:pic>
      <p:sp>
        <p:nvSpPr>
          <p:cNvPr id="5" name="Rectangle 4"/>
          <p:cNvSpPr/>
          <p:nvPr/>
        </p:nvSpPr>
        <p:spPr>
          <a:xfrm>
            <a:off x="6050423" y="5994400"/>
            <a:ext cx="207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Brandon et al., 1998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3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-318168" y="637672"/>
            <a:ext cx="9892838" cy="5440680"/>
          </a:xfrm>
        </p:spPr>
      </p:pic>
      <p:sp>
        <p:nvSpPr>
          <p:cNvPr id="5" name="TextBox 4"/>
          <p:cNvSpPr txBox="1"/>
          <p:nvPr/>
        </p:nvSpPr>
        <p:spPr>
          <a:xfrm>
            <a:off x="7392737" y="6160518"/>
            <a:ext cx="1196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/>
              </a:rPr>
              <a:t>USGS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1244749" y="2517719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2065569" y="4485996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2913127" y="1630501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533422" y="1970059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3685822" y="2429933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3838222" y="2582333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4792727" y="2978573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4095846" y="3070013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6768580" y="2276641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4837289" y="4920410"/>
            <a:ext cx="182880" cy="18288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6321184" y="2247053"/>
            <a:ext cx="182880" cy="18288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6321184" y="1721941"/>
            <a:ext cx="182880" cy="18288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7743584" y="2830212"/>
            <a:ext cx="182880" cy="18288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4903121" y="5460494"/>
            <a:ext cx="182880" cy="18288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7209857" y="2368081"/>
            <a:ext cx="182880" cy="18288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518575" y="6309449"/>
            <a:ext cx="274320" cy="27432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9290" y="6186011"/>
            <a:ext cx="2265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RESEARCH SITES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3838756" y="6335947"/>
            <a:ext cx="274320" cy="27432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8726" y="6205888"/>
            <a:ext cx="1651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FIELD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TRIPS</a:t>
            </a:r>
          </a:p>
        </p:txBody>
      </p:sp>
    </p:spTree>
    <p:extLst>
      <p:ext uri="{BB962C8B-B14F-4D97-AF65-F5344CB8AC3E}">
        <p14:creationId xmlns:p14="http://schemas.microsoft.com/office/powerpoint/2010/main" val="222350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scadia-Olymipc wedg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53" r="-20253"/>
          <a:stretch>
            <a:fillRect/>
          </a:stretch>
        </p:blipFill>
        <p:spPr>
          <a:xfrm>
            <a:off x="-1330150" y="274638"/>
            <a:ext cx="11555500" cy="6355080"/>
          </a:xfrm>
        </p:spPr>
      </p:pic>
      <p:sp>
        <p:nvSpPr>
          <p:cNvPr id="3" name="Rectangle 2"/>
          <p:cNvSpPr/>
          <p:nvPr/>
        </p:nvSpPr>
        <p:spPr>
          <a:xfrm>
            <a:off x="1587500" y="1168400"/>
            <a:ext cx="647700" cy="3429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7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-318168" y="637672"/>
            <a:ext cx="9892838" cy="5440680"/>
          </a:xfrm>
        </p:spPr>
      </p:pic>
      <p:sp>
        <p:nvSpPr>
          <p:cNvPr id="5" name="TextBox 4"/>
          <p:cNvSpPr txBox="1"/>
          <p:nvPr/>
        </p:nvSpPr>
        <p:spPr>
          <a:xfrm>
            <a:off x="7392737" y="6160518"/>
            <a:ext cx="1196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/>
              </a:rPr>
              <a:t>USGS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1244749" y="2517719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2065569" y="4485996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2913127" y="1630501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533422" y="1970059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3685822" y="2429933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3838222" y="2582333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4792727" y="2978573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4095846" y="3070013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6768580" y="2276641"/>
            <a:ext cx="182880" cy="1828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4837289" y="4920410"/>
            <a:ext cx="182880" cy="18288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6321184" y="2247053"/>
            <a:ext cx="182880" cy="18288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6321184" y="1721941"/>
            <a:ext cx="182880" cy="18288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7743584" y="2830212"/>
            <a:ext cx="182880" cy="18288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4903121" y="5460494"/>
            <a:ext cx="182880" cy="18288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7209857" y="2368081"/>
            <a:ext cx="182880" cy="18288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518575" y="6309449"/>
            <a:ext cx="274320" cy="27432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9290" y="6186011"/>
            <a:ext cx="2265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RESEARCH SITES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3838756" y="6335947"/>
            <a:ext cx="274320" cy="27432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8726" y="6205888"/>
            <a:ext cx="1651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FIELD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TRIPS</a:t>
            </a:r>
          </a:p>
        </p:txBody>
      </p:sp>
    </p:spTree>
    <p:extLst>
      <p:ext uri="{BB962C8B-B14F-4D97-AF65-F5344CB8AC3E}">
        <p14:creationId xmlns:p14="http://schemas.microsoft.com/office/powerpoint/2010/main" val="68531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5-06-02 01.30.50 pm.png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3" y="147759"/>
            <a:ext cx="8648637" cy="6446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5236" y="619703"/>
            <a:ext cx="7602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7C23"/>
                </a:solidFill>
              </a:rPr>
              <a:t>ROCK RECORD OF SUBDUCTION</a:t>
            </a:r>
            <a:endParaRPr lang="en-US" sz="4400" b="1" dirty="0">
              <a:solidFill>
                <a:srgbClr val="FF7C2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8228" y="1899516"/>
            <a:ext cx="76354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WHAT IS AN ACCRETIONARY WEDGE?</a:t>
            </a:r>
          </a:p>
          <a:p>
            <a:pPr marL="285750" indent="-285750">
              <a:buFont typeface="Arial"/>
              <a:buChar char="•"/>
            </a:pPr>
            <a:endParaRPr lang="en-US" sz="3600" b="1" dirty="0" smtClean="0"/>
          </a:p>
          <a:p>
            <a:pPr marL="285750" indent="-285750">
              <a:buFont typeface="Arial"/>
              <a:buChar char="•"/>
            </a:pPr>
            <a:r>
              <a:rPr lang="en-US" sz="3600" b="1" dirty="0" smtClean="0"/>
              <a:t>HOW TO MAKE A WEDGE?</a:t>
            </a:r>
          </a:p>
          <a:p>
            <a:pPr marL="285750" indent="-285750">
              <a:buFont typeface="Arial"/>
              <a:buChar char="•"/>
            </a:pPr>
            <a:endParaRPr lang="en-US" sz="3600" b="1" dirty="0" smtClean="0"/>
          </a:p>
          <a:p>
            <a:pPr marL="285750" indent="-285750">
              <a:buFont typeface="Arial"/>
              <a:buChar char="•"/>
            </a:pPr>
            <a:r>
              <a:rPr lang="en-US" sz="3600" b="1" dirty="0" smtClean="0"/>
              <a:t>CASCADIA-OLYMPICS EXAMPLE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9187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od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18" b="-25018"/>
          <a:stretch>
            <a:fillRect/>
          </a:stretch>
        </p:blipFill>
        <p:spPr>
          <a:xfrm>
            <a:off x="307109" y="981352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7100455" y="6199909"/>
            <a:ext cx="60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iodp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03967" y="5103152"/>
            <a:ext cx="1671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NANKAI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968067" y="3327400"/>
            <a:ext cx="889000" cy="22013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521200" y="3048000"/>
            <a:ext cx="372533" cy="279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703967" y="2921000"/>
            <a:ext cx="372533" cy="279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892801" y="2921000"/>
            <a:ext cx="372532" cy="419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0600" y="3200400"/>
            <a:ext cx="422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?</a:t>
            </a:r>
            <a:endParaRPr lang="en-US" sz="40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255432" y="2921000"/>
            <a:ext cx="448535" cy="3598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381301" y="2984500"/>
            <a:ext cx="343099" cy="241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16033" y="3048000"/>
            <a:ext cx="376767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7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5-06-02 01.30.50 pm.png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3" y="147759"/>
            <a:ext cx="8648637" cy="6446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5236" y="619703"/>
            <a:ext cx="7602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7C23"/>
                </a:solidFill>
              </a:rPr>
              <a:t>ROCK RECORD OF SUBDUCTION</a:t>
            </a:r>
            <a:endParaRPr lang="en-US" sz="4400" b="1" dirty="0">
              <a:solidFill>
                <a:srgbClr val="FF7C2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8228" y="1899516"/>
            <a:ext cx="76354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b="1" dirty="0" smtClean="0"/>
              <a:t>WHAT IS AN ACCRETIONARY WEDGE?</a:t>
            </a:r>
          </a:p>
          <a:p>
            <a:pPr marL="285750" indent="-285750">
              <a:buFont typeface="Arial"/>
              <a:buChar char="•"/>
            </a:pPr>
            <a:endParaRPr lang="en-US" sz="3600" b="1" dirty="0" smtClean="0"/>
          </a:p>
          <a:p>
            <a:pPr marL="285750" indent="-285750"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HOW TO MAKE A WEDGE?</a:t>
            </a:r>
          </a:p>
          <a:p>
            <a:pPr marL="285750" indent="-285750">
              <a:buFont typeface="Arial"/>
              <a:buChar char="•"/>
            </a:pPr>
            <a:endParaRPr lang="en-US" sz="3600" b="1" dirty="0" smtClean="0"/>
          </a:p>
          <a:p>
            <a:pPr marL="285750" indent="-285750">
              <a:buFont typeface="Arial"/>
              <a:buChar char="•"/>
            </a:pPr>
            <a:r>
              <a:rPr lang="en-US" sz="3600" b="1" dirty="0" smtClean="0"/>
              <a:t>CASCADIA-OLYMPICS EXAMPLE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1117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AMU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94" b="-32494"/>
          <a:stretch>
            <a:fillRect/>
          </a:stretch>
        </p:blipFill>
        <p:spPr>
          <a:xfrm>
            <a:off x="0" y="558800"/>
            <a:ext cx="9144640" cy="5029200"/>
          </a:xfrm>
        </p:spPr>
      </p:pic>
      <p:sp>
        <p:nvSpPr>
          <p:cNvPr id="5" name="TextBox 4"/>
          <p:cNvSpPr txBox="1"/>
          <p:nvPr/>
        </p:nvSpPr>
        <p:spPr>
          <a:xfrm>
            <a:off x="6823364" y="5594673"/>
            <a:ext cx="75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TAMU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71273" y="4948342"/>
            <a:ext cx="1671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NANKAI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793067" y="3128432"/>
            <a:ext cx="372533" cy="279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165600" y="3073400"/>
            <a:ext cx="372533" cy="279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26000" y="3352800"/>
            <a:ext cx="372533" cy="279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341533" y="3492500"/>
            <a:ext cx="372533" cy="279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3107779"/>
            <a:ext cx="4461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6475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Rice Universit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87" b="-14887"/>
          <a:stretch>
            <a:fillRect/>
          </a:stretch>
        </p:blipFill>
        <p:spPr>
          <a:xfrm>
            <a:off x="457200" y="1034473"/>
            <a:ext cx="82296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6511636" y="60960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Rice University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11603" y="5368698"/>
            <a:ext cx="1671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NANKAI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464736" y="3200400"/>
            <a:ext cx="211662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972734" y="3200400"/>
            <a:ext cx="253999" cy="419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226733" y="4301066"/>
            <a:ext cx="1083732" cy="118534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44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thub.co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95" b="-15995"/>
          <a:stretch>
            <a:fillRect/>
          </a:stretch>
        </p:blipFill>
        <p:spPr>
          <a:xfrm>
            <a:off x="734291" y="919019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6188364" y="5945909"/>
            <a:ext cx="128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Github.com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8419" y="2243667"/>
            <a:ext cx="422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57238" y="3776134"/>
            <a:ext cx="422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7800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MONTANA FOLD-THRUST BELT</a:t>
            </a:r>
            <a:endParaRPr lang="en-US" dirty="0"/>
          </a:p>
        </p:txBody>
      </p:sp>
      <p:pic>
        <p:nvPicPr>
          <p:cNvPr id="4" name="Content Placeholder 3" descr="2015-06-02 01.48.5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039" b="-12203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2366818"/>
            <a:ext cx="661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8545" y="236681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67545" y="4733636"/>
            <a:ext cx="492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Crystalline basement of continental North America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548909" y="4006273"/>
            <a:ext cx="542636" cy="727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92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154</Words>
  <Application>Microsoft Macintosh PowerPoint</Application>
  <PresentationFormat>On-screen Show (4:3)</PresentationFormat>
  <Paragraphs>54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MONTANA FOLD-THRUST BELT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Darrel Cowan</dc:creator>
  <cp:lastModifiedBy>Darrel Cowan</cp:lastModifiedBy>
  <cp:revision>13</cp:revision>
  <dcterms:created xsi:type="dcterms:W3CDTF">2015-06-02T20:34:22Z</dcterms:created>
  <dcterms:modified xsi:type="dcterms:W3CDTF">2015-06-03T22:05:30Z</dcterms:modified>
</cp:coreProperties>
</file>