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6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2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2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8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9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6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A602-A488-426A-906B-A535DE6AE58C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69C2-8F58-444E-A323-61FDEF20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r="8701"/>
          <a:stretch/>
        </p:blipFill>
        <p:spPr>
          <a:xfrm>
            <a:off x="2556933" y="-491067"/>
            <a:ext cx="5469467" cy="82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1"/>
          <a:stretch/>
        </p:blipFill>
        <p:spPr>
          <a:xfrm>
            <a:off x="2382544" y="-1083733"/>
            <a:ext cx="5169723" cy="84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11" y="-186267"/>
            <a:ext cx="5965589" cy="77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2208"/>
          <a:stretch/>
        </p:blipFill>
        <p:spPr>
          <a:xfrm>
            <a:off x="1591733" y="-3306207"/>
            <a:ext cx="8077200" cy="109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-1090389"/>
            <a:ext cx="7834009" cy="10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43" y="-1202267"/>
            <a:ext cx="7253797" cy="93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8" y="-694266"/>
            <a:ext cx="10114256" cy="131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190" y="-2099734"/>
            <a:ext cx="10717321" cy="138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4" y="-2861735"/>
            <a:ext cx="10486789" cy="135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6302" y="-1932369"/>
            <a:ext cx="8720669" cy="112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9699" y="-1975235"/>
            <a:ext cx="8094135" cy="104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 b="13373"/>
          <a:stretch/>
        </p:blipFill>
        <p:spPr>
          <a:xfrm rot="5400000">
            <a:off x="1312333" y="-465666"/>
            <a:ext cx="9550402" cy="92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bobholz</dc:creator>
  <cp:lastModifiedBy>bobholz</cp:lastModifiedBy>
  <cp:revision>2</cp:revision>
  <dcterms:created xsi:type="dcterms:W3CDTF">2016-01-22T04:01:33Z</dcterms:created>
  <dcterms:modified xsi:type="dcterms:W3CDTF">2016-01-22T04:13:28Z</dcterms:modified>
</cp:coreProperties>
</file>