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Default Extension="png" ContentType="image/png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Default Extension="bin" ContentType="application/vnd.openxmlformats-officedocument.presentationml.printerSettings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  <p:sldId id="258" r:id="rId3"/>
    <p:sldId id="257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117" d="100"/>
          <a:sy n="117" d="100"/>
        </p:scale>
        <p:origin x="-6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4" Type="http://schemas.openxmlformats.org/officeDocument/2006/relationships/slide" Target="slides/slide3.xml"/><Relationship Id="rId5" Type="http://schemas.openxmlformats.org/officeDocument/2006/relationships/printerSettings" Target="printerSettings/printerSettings1.bin"/><Relationship Id="rId7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9" Type="http://schemas.openxmlformats.org/officeDocument/2006/relationships/tableStyles" Target="tableStyles.xml"/><Relationship Id="rId3" Type="http://schemas.openxmlformats.org/officeDocument/2006/relationships/slide" Target="slides/slide2.xml"/><Relationship Id="rId6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BF96-4938-6148-A4D3-232AA2039513}" type="datetimeFigureOut">
              <a:rPr lang="en-US" smtClean="0"/>
              <a:pPr/>
              <a:t>10/19/10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FCA3-EB8E-1440-B4E9-4E805C40BD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BF96-4938-6148-A4D3-232AA2039513}" type="datetimeFigureOut">
              <a:rPr lang="en-US" smtClean="0"/>
              <a:pPr/>
              <a:t>10/19/10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FCA3-EB8E-1440-B4E9-4E805C40BD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BF96-4938-6148-A4D3-232AA2039513}" type="datetimeFigureOut">
              <a:rPr lang="en-US" smtClean="0"/>
              <a:pPr/>
              <a:t>10/19/10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FCA3-EB8E-1440-B4E9-4E805C40BD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BF96-4938-6148-A4D3-232AA2039513}" type="datetimeFigureOut">
              <a:rPr lang="en-US" smtClean="0"/>
              <a:pPr/>
              <a:t>10/19/10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FCA3-EB8E-1440-B4E9-4E805C40BD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BF96-4938-6148-A4D3-232AA2039513}" type="datetimeFigureOut">
              <a:rPr lang="en-US" smtClean="0"/>
              <a:pPr/>
              <a:t>10/19/10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FCA3-EB8E-1440-B4E9-4E805C40BD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BF96-4938-6148-A4D3-232AA2039513}" type="datetimeFigureOut">
              <a:rPr lang="en-US" smtClean="0"/>
              <a:pPr/>
              <a:t>10/19/10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FCA3-EB8E-1440-B4E9-4E805C40BD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BF96-4938-6148-A4D3-232AA2039513}" type="datetimeFigureOut">
              <a:rPr lang="en-US" smtClean="0"/>
              <a:pPr/>
              <a:t>10/19/10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FCA3-EB8E-1440-B4E9-4E805C40BD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BF96-4938-6148-A4D3-232AA2039513}" type="datetimeFigureOut">
              <a:rPr lang="en-US" smtClean="0"/>
              <a:pPr/>
              <a:t>10/19/10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FCA3-EB8E-1440-B4E9-4E805C40BD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BF96-4938-6148-A4D3-232AA2039513}" type="datetimeFigureOut">
              <a:rPr lang="en-US" smtClean="0"/>
              <a:pPr/>
              <a:t>10/19/10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FCA3-EB8E-1440-B4E9-4E805C40BD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BF96-4938-6148-A4D3-232AA2039513}" type="datetimeFigureOut">
              <a:rPr lang="en-US" smtClean="0"/>
              <a:pPr/>
              <a:t>10/19/10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FCA3-EB8E-1440-B4E9-4E805C40BD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BF96-4938-6148-A4D3-232AA2039513}" type="datetimeFigureOut">
              <a:rPr lang="en-US" smtClean="0"/>
              <a:pPr/>
              <a:t>10/19/10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FCA3-EB8E-1440-B4E9-4E805C40BD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70BF96-4938-6148-A4D3-232AA2039513}" type="datetimeFigureOut">
              <a:rPr lang="en-US" smtClean="0"/>
              <a:pPr/>
              <a:t>10/19/10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00FCA3-EB8E-1440-B4E9-4E805C40BD7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3" Type="http://schemas.openxmlformats.org/officeDocument/2006/relationships/image" Target="../media/image1.png"/><Relationship Id="rId1" Type="http://schemas.openxmlformats.org/officeDocument/2006/relationships/video" Target="file://localhost/Users/gerard/Work/PCC_587/587movies/IR2003.mov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3" Type="http://schemas.openxmlformats.org/officeDocument/2006/relationships/image" Target="../media/image2.png"/><Relationship Id="rId1" Type="http://schemas.openxmlformats.org/officeDocument/2006/relationships/video" Target="file://localhost/Users/gerard/Work/ESS_314/Week4/cat.2926.4%5B1%5D.mpg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3" Type="http://schemas.openxmlformats.org/officeDocument/2006/relationships/image" Target="../media/image3.png"/><Relationship Id="rId1" Type="http://schemas.openxmlformats.org/officeDocument/2006/relationships/video" Target="file://localhost/Users/gerard/Work/ESS_314/Week4/aletsch_eggishorn_timelapse.mov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R2003.mov">
            <a:hlinkClick r:id="" action="ppaction://media"/>
          </p:cNvPr>
          <p:cNvPicPr/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17220" y="776476"/>
            <a:ext cx="8914330" cy="508552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58335" y="83978"/>
            <a:ext cx="36584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The atmospheric circulation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1804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0"/>
            <a:ext cx="42981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North Atlantic surface circulation</a:t>
            </a:r>
            <a:endParaRPr lang="en-US" sz="2400" dirty="0"/>
          </a:p>
        </p:txBody>
      </p:sp>
      <p:pic>
        <p:nvPicPr>
          <p:cNvPr id="6" name="cat.2926.4[1].mpg">
            <a:hlinkClick r:id="" action="ppaction://media"/>
          </p:cNvPr>
          <p:cNvPicPr/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133600" y="787400"/>
            <a:ext cx="4876800" cy="5283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033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repeatCount="indefinite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17100" y="249674"/>
            <a:ext cx="44135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Ice flow (Grosser </a:t>
            </a:r>
            <a:r>
              <a:rPr lang="en-US" dirty="0" err="1" smtClean="0"/>
              <a:t>Aletsch</a:t>
            </a:r>
            <a:r>
              <a:rPr lang="en-US" dirty="0" smtClean="0"/>
              <a:t> glacier, Switzerland)</a:t>
            </a:r>
            <a:endParaRPr lang="en-US" dirty="0"/>
          </a:p>
        </p:txBody>
      </p:sp>
      <p:pic>
        <p:nvPicPr>
          <p:cNvPr id="6" name="aletsch_eggishorn_timelapse.mov">
            <a:hlinkClick r:id="" action="ppaction://media"/>
          </p:cNvPr>
          <p:cNvPicPr/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20650" y="755650"/>
            <a:ext cx="8902700" cy="53467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1500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562</TotalTime>
  <Words>16</Words>
  <Application>Microsoft Macintosh PowerPoint</Application>
  <PresentationFormat>On-screen Show (4:3)</PresentationFormat>
  <Paragraphs>3</Paragraphs>
  <Slides>3</Slides>
  <Notes>0</Notes>
  <HiddenSlides>0</HiddenSlides>
  <MMClips>3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Slide 1</vt:lpstr>
      <vt:lpstr>Slide 2</vt:lpstr>
      <vt:lpstr>Slide 3</vt:lpstr>
    </vt:vector>
  </TitlesOfParts>
  <Company>university of washington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gerard roe</dc:creator>
  <cp:lastModifiedBy>gerard roe</cp:lastModifiedBy>
  <cp:revision>5</cp:revision>
  <dcterms:created xsi:type="dcterms:W3CDTF">2010-10-20T06:02:16Z</dcterms:created>
  <dcterms:modified xsi:type="dcterms:W3CDTF">2010-10-20T07:04:37Z</dcterms:modified>
</cp:coreProperties>
</file>