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0BF96-4938-6148-A4D3-232AA2039513}" type="datetimeFigureOut">
              <a:rPr lang="en-US" smtClean="0"/>
              <a:pPr/>
              <a:t>10/19/10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FCA3-EB8E-1440-B4E9-4E805C40B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1" Type="http://schemas.openxmlformats.org/officeDocument/2006/relationships/video" Target="file://localhost/Users/gerard/Work/PCC_587/587movies/IR2003.m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1" Type="http://schemas.openxmlformats.org/officeDocument/2006/relationships/video" Target="file://localhost/Users/gerard/Work/ESS_314/Week4/cat.2926.4%5B1%5D.m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1" Type="http://schemas.openxmlformats.org/officeDocument/2006/relationships/video" Target="file://localhost/Users/gerard/Work/ESS_314/Week4/aletsch_eggishorn_timelapse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2003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7220" y="776476"/>
            <a:ext cx="8914330" cy="50855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335" y="83978"/>
            <a:ext cx="3658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atmospheric circulation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0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29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North Atlantic surface circulation</a:t>
            </a:r>
            <a:endParaRPr lang="en-US" sz="2400" dirty="0"/>
          </a:p>
        </p:txBody>
      </p:sp>
      <p:pic>
        <p:nvPicPr>
          <p:cNvPr id="6" name="cat.2926.4[1].mpg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33600" y="787400"/>
            <a:ext cx="4876800" cy="52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100" y="249674"/>
            <a:ext cx="441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Ice flow (Grosser </a:t>
            </a:r>
            <a:r>
              <a:rPr lang="en-US" dirty="0" err="1" smtClean="0"/>
              <a:t>Aletsch</a:t>
            </a:r>
            <a:r>
              <a:rPr lang="en-US" dirty="0" smtClean="0"/>
              <a:t> glacier, Switzerland)</a:t>
            </a:r>
            <a:endParaRPr lang="en-US" dirty="0"/>
          </a:p>
        </p:txBody>
      </p:sp>
      <p:pic>
        <p:nvPicPr>
          <p:cNvPr id="6" name="aletsch_eggishorn_timelapse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0650" y="755650"/>
            <a:ext cx="8902700" cy="534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16</Words>
  <Application>Microsoft Macintosh PowerPoint</Application>
  <PresentationFormat>On-screen Show (4:3)</PresentationFormat>
  <Paragraphs>3</Paragraphs>
  <Slides>3</Slides>
  <Notes>0</Notes>
  <HiddenSlides>0</HiddenSlides>
  <MMClips>3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gerard roe</dc:creator>
  <cp:lastModifiedBy>gerard roe</cp:lastModifiedBy>
  <cp:revision>5</cp:revision>
  <dcterms:created xsi:type="dcterms:W3CDTF">2010-10-20T06:02:16Z</dcterms:created>
  <dcterms:modified xsi:type="dcterms:W3CDTF">2010-10-20T07:04:37Z</dcterms:modified>
</cp:coreProperties>
</file>